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9"/>
  </p:notesMasterIdLst>
  <p:sldIdLst>
    <p:sldId id="276" r:id="rId3"/>
    <p:sldId id="4122" r:id="rId4"/>
    <p:sldId id="277" r:id="rId5"/>
    <p:sldId id="4712" r:id="rId6"/>
    <p:sldId id="4714" r:id="rId7"/>
    <p:sldId id="4713" r:id="rId8"/>
    <p:sldId id="4715" r:id="rId9"/>
    <p:sldId id="4716" r:id="rId10"/>
    <p:sldId id="4717" r:id="rId11"/>
    <p:sldId id="4718" r:id="rId12"/>
    <p:sldId id="4719" r:id="rId13"/>
    <p:sldId id="4720" r:id="rId14"/>
    <p:sldId id="4721" r:id="rId15"/>
    <p:sldId id="333" r:id="rId16"/>
    <p:sldId id="4722" r:id="rId17"/>
    <p:sldId id="4723" r:id="rId18"/>
    <p:sldId id="4724" r:id="rId19"/>
    <p:sldId id="4726" r:id="rId20"/>
    <p:sldId id="4727" r:id="rId21"/>
    <p:sldId id="4728" r:id="rId22"/>
    <p:sldId id="4729" r:id="rId23"/>
    <p:sldId id="4730" r:id="rId24"/>
    <p:sldId id="4731" r:id="rId25"/>
    <p:sldId id="282" r:id="rId26"/>
    <p:sldId id="280" r:id="rId27"/>
    <p:sldId id="4711"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5250" autoAdjust="0"/>
  </p:normalViewPr>
  <p:slideViewPr>
    <p:cSldViewPr>
      <p:cViewPr varScale="1">
        <p:scale>
          <a:sx n="97" d="100"/>
          <a:sy n="97" d="100"/>
        </p:scale>
        <p:origin x="808"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33.807"/>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0.540"/>
    </inkml:context>
    <inkml:brush xml:id="br0">
      <inkml:brushProperty name="width" value="0.05" units="cm"/>
      <inkml:brushProperty name="height" value="0.05" units="cm"/>
    </inkml:brush>
  </inkml:definitions>
  <inkml:trace contextRef="#ctx0" brushRef="#br0">46 612 24575,'-5'-5'0,"0"-1"0,0 0 0,0 0 0,1 0 0,0-1 0,0 1 0,1-1 0,-4-8 0,7 13 0,-1 1 0,0-1 0,1 0 0,-1 1 0,1-1 0,0 0 0,0 0 0,0 0 0,0 1 0,0-1 0,0 0 0,0 0 0,0 0 0,1 1 0,-1-1 0,1 0 0,-1 0 0,1 1 0,0-1 0,0 0 0,-1 1 0,1-1 0,0 1 0,0-1 0,1 1 0,-1 0 0,0-1 0,0 1 0,1 0 0,-1 0 0,1 0 0,-1 0 0,1 0 0,-1 0 0,1 0 0,0 0 0,-1 1 0,4-1 0,23-7 0,1 2 0,-1 1 0,2 1 0,-1 2 0,43 2 0,-38-1 0,296 3 0,99-3 0,-421 0 0,-1 1 0,0-1 0,0 0 0,0 0 0,0-1 0,0 0 0,0 0 0,0-1 0,9-4 0,-14 6 0,-1 0 0,1-1 0,0 1 0,0-1 0,0 0 0,-1 1 0,1-1 0,-1 0 0,0 0 0,1 0 0,-1 0 0,0 0 0,0 0 0,0 0 0,0 0 0,-1-1 0,1 1 0,-1 0 0,1-1 0,-1 1 0,0 0 0,0-1 0,0 1 0,0 0 0,0-1 0,0 1 0,-1 0 0,1 0 0,-1-1 0,1 1 0,-3-4 0,1 1 0,1 0 0,-1 0 0,0 1 0,-1-1 0,1 1 0,-1 0 0,0-1 0,0 1 0,0 0 0,-1 1 0,1-1 0,-1 1 0,0-1 0,0 1 0,0 0 0,0 1 0,-1-1 0,1 1 0,-9-4 0,5 4 0,1 0 0,0 1 0,-1 0 0,1 0 0,-1 1 0,1 0 0,-1 0 0,1 1 0,0 0 0,-1 0 0,1 0 0,-14 6 0,2 0 0,0 0 0,1 2 0,0 0 0,1 1 0,0 1 0,0 1 0,-22 20 0,30-24 0,0 1 0,1 0 0,0 0 0,1 0 0,0 1 0,0 0 0,1 1 0,0-1 0,1 1 0,1 0 0,-1 1 0,2-1 0,-5 24 0,7-32 0,1 1 0,0-1 0,0 0 0,0 1 0,0-1 0,0 1 0,1-1 0,-1 0 0,1 1 0,0-1 0,0 0 0,0 0 0,1 1 0,-1-1 0,1 0 0,0 0 0,0-1 0,2 4 0,-1-2 0,1-1 0,0 0 0,-1 0 0,1-1 0,0 1 0,0-1 0,1 1 0,-1-2 0,0 1 0,1 0 0,7 1 0,1 0 0,0-1 0,0-1 0,0 0 0,1-1 0,-1-1 0,0 0 0,0 0 0,21-6 0,-17 2 0,1-1 0,-2-1 0,1 0 0,-1-1 0,0-1 0,0-1 0,-1 0 0,0-1 0,-1 0 0,-1-2 0,0 1 0,0-1 0,-1-1 0,19-30 0,-16 20 0,-2 0 0,-1-1 0,-1-1 0,-1 0 0,-1 0 0,-1-1 0,-1 0 0,-2 0 0,2-32 0,-5 41 0,4-65 0,-6 72 0,0-1 0,-1 1 0,0 0 0,-6-21 0,7 31 0,0 1 0,0 0 0,0-1 0,0 1 0,0 0 0,0-1 0,0 1 0,0 0 0,0-1 0,0 1 0,0 0 0,-1 0 0,1-1 0,0 1 0,0 0 0,0 0 0,0-1 0,-1 1 0,1 0 0,0 0 0,0-1 0,-1 1 0,1 0 0,0 0 0,0 0 0,-1 0 0,1-1 0,0 1 0,-1 0 0,-3 8 0,-2 17 0,1 35 114,2 1 0,5 60 0,1-81-541,2 1 0,2-1 1,22 75-1,-11-65-6399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4.010"/>
    </inkml:context>
    <inkml:brush xml:id="br0">
      <inkml:brushProperty name="width" value="0.05" units="cm"/>
      <inkml:brushProperty name="height" value="0.05" units="cm"/>
    </inkml:brush>
  </inkml:definitions>
  <inkml:trace contextRef="#ctx0" brushRef="#br0">1 35 24575,'0'-2'0,"0"0"0,0 0 0,0 0 0,0 1 0,1-1 0,-1 0 0,1 0 0,-1 0 0,1 0 0,0 0 0,-1 1 0,3-4 0,-3 5 0,1-1 0,-1 1 0,1-1 0,0 0 0,-1 1 0,1-1 0,-1 1 0,1-1 0,0 1 0,0 0 0,-1-1 0,1 1 0,0 0 0,0-1 0,-1 1 0,1 0 0,0 0 0,0 0 0,0 0 0,1 0 0,1 0 0,-1 1 0,0-1 0,1 1 0,-1 0 0,0 0 0,0 0 0,1 0 0,-1 0 0,0 1 0,0-1 0,0 1 0,0-1 0,-1 1 0,1 0 0,0 0 0,-1-1 0,1 1 0,0 3 0,3 1 23,-1 1 0,-1 0 0,0 0-1,0 1 1,0-1 0,-1 1 0,0-1-1,0 1 1,-1 0 0,0 0 0,0 0-1,-1-1 1,0 1 0,-2 12 0,0-3-308,-2-1 1,0 1-1,0-1 1,-2 0-1,-12 26 1,11-26-6542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4.224"/>
    </inkml:context>
    <inkml:brush xml:id="br0">
      <inkml:brushProperty name="width" value="0.05" units="cm"/>
      <inkml:brushProperty name="height" value="0.05" units="cm"/>
    </inkml:brush>
  </inkml:definitions>
  <inkml:trace contextRef="#ctx0" brushRef="#br0">58 153 24575,'8'-5'0,"0"-1"0,0 0 0,-1 0 0,0-1 0,0 0 0,8-11 0,5-5 0,-5 7 0,27-31 0,-41 47 0,-1 0 0,0 0 0,0 0 0,1 0 0,-1-1 0,0 1 0,0 0 0,1 0 0,-1 0 0,0-1 0,0 1 0,0 0 0,1 0 0,-1-1 0,0 1 0,0 0 0,0 0 0,0-1 0,0 1 0,1 0 0,-1-1 0,0 1 0,0 0 0,0 0 0,0-1 0,0 1 0,0 0 0,0-1 0,0 1 0,0 0 0,0 0 0,0-1 0,0 1 0,-1 0 0,1-1 0,0 1 0,0 0 0,0 0 0,0-1 0,0 1 0,0 0 0,-1 0 0,1-1 0,0 1 0,-16 4 0,-21 14 0,27-12 0,-7 2 0,2 1 0,-1 1 0,1 1 0,-26 24 0,38-32 0,0 0 0,1 0 0,-1 0 0,1 0 0,-1 1 0,1-1 0,0 1 0,0 0 0,1 0 0,-1-1 0,1 1 0,0 0 0,0 0 0,0 0 0,1 1 0,-1-1 0,1 0 0,0 0 0,0 0 0,0 0 0,1 0 0,0 0 0,-1 0 0,1 0 0,1 0 0,-1 0 0,1 0 0,1 4 0,9 11-108,1 1 1,0-2-1,2 0 0,0 0 0,23 20 1,-25-26-612,23 24-6107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3.703"/>
    </inkml:context>
    <inkml:brush xml:id="br0">
      <inkml:brushProperty name="width" value="0.05" units="cm"/>
      <inkml:brushProperty name="height" value="0.05" units="cm"/>
    </inkml:brush>
  </inkml:definitions>
  <inkml:trace contextRef="#ctx0" brushRef="#br0">14 95 24575,'0'-7'0,"0"0"0,0 1 0,1-1 0,0 1 0,0-1 0,4-11 0,-4 15 0,0 1 0,0 0 0,0 0 0,1 0 0,-1 0 0,1 0 0,0 0 0,-1 1 0,1-1 0,0 1 0,0-1 0,0 1 0,0-1 0,0 1 0,0 0 0,0 0 0,1 0 0,-1 0 0,0 0 0,1 1 0,3-1 0,3-1 0,0 1 0,0 0 0,-1 1 0,1 0 0,0 1 0,0 0 0,-1 0 0,16 4 0,-21-4 0,-1-1 0,0 1 0,0 0 0,1 0 0,-1-1 0,0 2 0,0-1 0,0 0 0,0 0 0,0 1 0,0-1 0,0 1 0,-1-1 0,1 1 0,0 0 0,-1 0 0,1 0 0,-1 0 0,0 0 0,0 0 0,0 0 0,0 0 0,0 0 0,0 0 0,0 1 0,-1-1 0,1 0 0,-1 1 0,0-1 0,1 0 0,-1 1 0,0-1 0,0 1 0,-1-1 0,1 0 0,-1 4 0,-1 2 0,-1-1 0,0 0 0,0 0 0,0 1 0,-1-2 0,0 1 0,0 0 0,-1-1 0,-9 11 0,-3 0 0,-36 27 0,37-32 0,0 1 0,1 0 0,-18 22 0,32-35 0,0 1 0,0 0 0,1 0 0,-1 0 0,0 0 0,1 0 0,-1 0 0,1 0 0,-1 0 0,1 0 0,-1 0 0,1 1 0,0-1 0,0 0 0,-1 0 0,1 0 0,0 0 0,0 1 0,0-1 0,0 0 0,1 0 0,-1 0 0,0 0 0,1 2 0,0-1 0,0 0 0,0-1 0,0 1 0,1-1 0,-1 0 0,0 1 0,1-1 0,-1 0 0,1 0 0,-1 0 0,1 0 0,0 0 0,3 1 0,6 2 0,1 0 0,0-1 0,21 3 0,-30-5 0,184 12-1365,-121-12-5461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4.433"/>
    </inkml:context>
    <inkml:brush xml:id="br0">
      <inkml:brushProperty name="width" value="0.05" units="cm"/>
      <inkml:brushProperty name="height" value="0.05" units="cm"/>
    </inkml:brush>
  </inkml:definitions>
  <inkml:trace contextRef="#ctx0" brushRef="#br0">1 53 24575,'0'-4'0,"0"0"0,0 1 0,0-1 0,0 0 0,1 0 0,0 1 0,-1-1 0,1 1 0,1-1 0,-1 0 0,0 1 0,3-5 0,-3 8 0,-1 0 0,0 0 0,0 0 0,0 0 0,0 0 0,0 0 0,0-1 0,1 1 0,-1 0 0,0 0 0,0 0 0,0 0 0,0 0 0,0 0 0,1 0 0,-1 0 0,0 0 0,0 0 0,0 0 0,0 0 0,0 0 0,1 0 0,-1 0 0,0 0 0,0 1 0,0-1 0,0 0 0,0 0 0,0 0 0,1 0 0,-1 0 0,0 0 0,0 0 0,0 0 0,0 0 0,0 1 0,0-1 0,0 0 0,0 0 0,1 0 0,-1 0 0,0 0 0,0 0 0,0 1 0,0-1 0,0 0 0,0 0 0,0 0 0,0 0 0,0 0 0,0 1 0,0-1 0,0 0 0,0 0 0,0 0 0,0 0 0,0 0 0,0 1 0,0-1 0,0 0 0,1 12 0,0 131 337,-2-91-1188,5 60 0,0-83-5975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4.746"/>
    </inkml:context>
    <inkml:brush xml:id="br0">
      <inkml:brushProperty name="width" value="0.05" units="cm"/>
      <inkml:brushProperty name="height" value="0.05" units="cm"/>
    </inkml:brush>
  </inkml:definitions>
  <inkml:trace contextRef="#ctx0" brushRef="#br0">33 119 24575,'0'-20'0,"-1"-21"0,1 41 0,0-1 0,0 1 0,0 0 0,0 0 0,0 0 0,0 0 0,0 0 0,0-1 0,0 1 0,0 0 0,0 0 0,0 0 0,0 0 0,0 0 0,0-1 0,0 1 0,0 0 0,0 0 0,0 0 0,0 0 0,0 0 0,0 0 0,0 0 0,-1-1 0,1 1 0,0 0 0,0 0 0,0 0 0,0 0 0,0 0 0,0 0 0,0 0 0,-1 0 0,1 0 0,0 0 0,0 0 0,0 0 0,0 0 0,0 0 0,-1 0 0,1 0 0,0 0 0,0 0 0,0 0 0,0 0 0,0 0 0,-1 0 0,-5 6 0,-5 13 0,9-10 0,-1 0 0,1 0 0,1 0 0,-1 1 0,1-1 0,1 1 0,0-1 0,0 0 0,1 1 0,4 15 0,-4-20 0,0-1 0,0 0 0,1 0 0,-1 0 0,1 0 0,0 0 0,1-1 0,-1 1 0,0 0 0,1-1 0,4 5 0,-5-6 0,1-1 0,-1 1 0,1 0 0,-1-1 0,1 0 0,0 1 0,0-1 0,-1 0 0,1 0 0,0 0 0,0-1 0,0 1 0,0-1 0,0 0 0,0 0 0,0 0 0,0 0 0,3 0 0,0-2 0,0 1 0,0-1 0,-1 0 0,1 0 0,0-1 0,-1 1 0,0-1 0,0 0 0,0-1 0,0 1 0,0-1 0,-1 0 0,1 0 0,-1-1 0,0 1 0,0-1 0,-1 0 0,0 0 0,1 0 0,1-6 0,-1 3 0,0-1 0,0 1 0,-1-1 0,0 0 0,0 0 0,-1 0 0,-1-1 0,1 1 0,-1 0 0,-1-1 0,0 1 0,-1-13 0,0 19 16,1 1-1,-1-1 1,0 1-1,1-1 1,-1 1-1,0-1 1,-1 1-1,1-1 1,0 1-1,-1 0 1,1 0-1,-1 0 1,1 0-1,-1 0 1,0 0-1,0 0 1,0 0 0,0 1-1,0-1 1,-1 1-1,-3-3 1,2 3-130,0 0 0,1 0 0,-1 0 0,0 0 1,0 1-1,0-1 0,0 1 0,0 0 1,0 0-1,1 1 0,-1-1 0,0 1 1,0 0-1,-4 1 0,-18 8-6712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5.981"/>
    </inkml:context>
    <inkml:brush xml:id="br0">
      <inkml:brushProperty name="width" value="0.05" units="cm"/>
      <inkml:brushProperty name="height" value="0.05" units="cm"/>
    </inkml:brush>
  </inkml:definitions>
  <inkml:trace contextRef="#ctx0" brushRef="#br0">216 93 24575,'13'-12'0,"-1"-1"0,19-26 0,-30 38 0,-1 1 0,1-1 0,-1 1 0,0-1 0,1 0 0,-1 1 0,0-1 0,1 1 0,-1-1 0,0 0 0,0 1 0,1-1 0,-1 0 0,0 1 0,0-1 0,0 0 0,0 1 0,0-1 0,0 0 0,0 1 0,0-1 0,0 0 0,-1 1 0,1-1 0,0 1 0,0-1 0,0 0 0,-1 1 0,1-1 0,-1 0 0,-1 0 0,1 0 0,0 0 0,0 1 0,0-1 0,0 0 0,0 1 0,-1 0 0,1-1 0,0 1 0,0-1 0,-1 1 0,-1 0 0,-5-1 0,1 1 0,0 0 0,-1 0 0,-8 3 0,3-1 0,1 2 0,0 0 0,0 0 0,0 1 0,0 1 0,1 0 0,0 1 0,0 0 0,1 0 0,-11 10 0,14-11 0,1 0 0,0 0 0,0 1 0,0 0 0,1 0 0,0 0 0,0 1 0,1-1 0,0 1 0,0 0 0,1 1 0,0-1 0,1 0 0,-1 1 0,0 12 0,2-16 13,1 0 0,0 0-1,1-1 1,-1 1-1,1 0 1,0-1 0,0 1-1,1 0 1,-1-1 0,1 0-1,0 1 1,0-1 0,1 0-1,-1 0 1,1 0 0,0 0-1,0 0 1,0-1-1,0 0 1,1 1 0,-1-1-1,1 0 1,0 0 0,0-1-1,0 1 1,8 2 0,3 2-257,0-1 0,0-1 0,1 0 0,0-2 1,0 1-1,23 0 0,4 0-6582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6.459"/>
    </inkml:context>
    <inkml:brush xml:id="br0">
      <inkml:brushProperty name="width" value="0.05" units="cm"/>
      <inkml:brushProperty name="height" value="0.05" units="cm"/>
    </inkml:brush>
  </inkml:definitions>
  <inkml:trace contextRef="#ctx0" brushRef="#br0">70 136 24575,'1'-21'0,"0"-20"0,-1 39 0,0-1 0,0 1 0,0-1 0,-1 1 0,1 0 0,-1-1 0,0 1 0,0-1 0,0 1 0,0 0 0,-2-4 0,3 6 0,0 0 0,-1 0 0,1 0 0,0 0 0,-1 0 0,1 0 0,0 0 0,0 1 0,-1-1 0,1 0 0,0 0 0,0 0 0,-1 0 0,1 0 0,0 0 0,0 0 0,0 0 0,-1 1 0,1-1 0,0 0 0,0 0 0,0 0 0,-1 1 0,1-1 0,0 0 0,0 0 0,0 0 0,0 1 0,0-1 0,-1 0 0,1 0 0,0 1 0,0-1 0,0 0 0,0 0 0,0 1 0,0-1 0,0 0 0,0 0 0,0 1 0,0-1 0,-5 16 0,4-14 0,-36 172 0,28-119 0,8-53 0,0 2 0,1 0 0,-1 1 0,1-1 0,-1 0 0,1 1 0,1 3 0,2-5 0,3-7 0,4-11 0,-9 14 0,17-31 0,-2 0 0,16-44 0,17-36 0,-48 111 0,-1 0 0,1 0 0,-1 0 0,1-1 0,0 1 0,-1 0 0,1 1 0,0-1 0,0 0 0,0 0 0,0 0 0,-1 0 0,1 0 0,0 1 0,1-1 0,1 0 0,-3 1 0,1 0 0,-1 0 0,1 0 0,-1 0 0,1 0 0,-1 0 0,1 0 0,-1 0 0,1 1 0,-1-1 0,1 0 0,-1 0 0,1 1 0,-1-1 0,0 0 0,1 1 0,-1-1 0,1 0 0,-1 1 0,0-1 0,1 1 0,-1-1 0,0 1 0,0-1 0,1 1 0,-1 0 0,3 6 0,0 0 0,-1 0 0,0 1 0,1 8 0,-1-8 0,5 21 0,0 6 0,15 37 0,-19-63 0,1 1 0,0-1 0,1 0 0,-1 0 0,2-1 0,0 0 0,0 0 0,12 13 0,-16-19 0,-1-1 0,1 1 0,0 0 0,0-1 0,-1 0 0,1 1 0,0-1 0,0 0 0,1 0 0,-1 0 0,0 0 0,0-1 0,0 1 0,1 0 0,-1-1 0,0 0 0,0 1 0,1-1 0,-1 0 0,0 0 0,1 0 0,-1-1 0,0 1 0,1-1 0,-1 1 0,0-1 0,0 1 0,0-1 0,1 0 0,-1 0 0,0 0 0,0-1 0,0 1 0,-1 0 0,1-1 0,0 1 0,0-1 0,-1 0 0,3-3 0,4-4 0,-1-1 0,0-1 0,-1 1 0,0-1 0,-1 0 0,6-15 0,1-10-341,-1 0 0,-2-2-1,8-64 1,-15 72-6485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7.387"/>
    </inkml:context>
    <inkml:brush xml:id="br0">
      <inkml:brushProperty name="width" value="0.05" units="cm"/>
      <inkml:brushProperty name="height" value="0.05" units="cm"/>
    </inkml:brush>
  </inkml:definitions>
  <inkml:trace contextRef="#ctx0" brushRef="#br0">100 115 24575,'-5'-26'0,"4"25"0,0-1 0,0 0 0,1 0 0,-1 0 0,1 0 0,-1 0 0,1 0 0,0 0 0,0 0 0,0 0 0,0 0 0,0 0 0,0 0 0,1 0 0,-1 0 0,1 0 0,-1 0 0,1 0 0,1-2 0,0 0 0,0 1 0,1 0 0,-1 0 0,1 0 0,0 0 0,0 0 0,0 1 0,0-1 0,0 1 0,1 0 0,-1 0 0,1 0 0,0 1 0,-1-1 0,1 1 0,4-2 0,-3 2 0,0 0 0,-1 0 0,1 0 0,0 0 0,0 1 0,0 0 0,0 0 0,0 0 0,0 1 0,0-1 0,0 1 0,8 3 0,-12-4 0,0 1 0,1-1 0,-1 0 0,0 1 0,0 0 0,0-1 0,0 1 0,0 0 0,0-1 0,0 1 0,0 0 0,-1 0 0,1 0 0,0 0 0,0 0 0,-1 0 0,1 0 0,0 0 0,-1 0 0,1 0 0,-1 0 0,1 0 0,-1 0 0,0 0 0,0 1 0,1-1 0,-1 0 0,0 0 0,0 0 0,0 1 0,0-1 0,0 0 0,0 0 0,-1 0 0,1 0 0,0 1 0,-1-1 0,1 0 0,-1 0 0,1 0 0,-1 0 0,1 0 0,-1 0 0,-1 2 0,-2 3 0,-1 1 0,0-1 0,-1 0 0,1-1 0,-10 8 0,-56 37 0,53-38 0,0 0 0,0 1 0,1 1 0,-22 23 0,38-35 0,-1-1 0,0 1 0,1 0 0,0 1 0,-1-1 0,1 0 0,0 0 0,0 0 0,0 1 0,0-1 0,0 1 0,1-1 0,-1 0 0,1 1 0,-1 3 0,2-4 0,-1-1 0,1 1 0,-1 0 0,1-1 0,-1 1 0,1-1 0,0 1 0,0-1 0,0 0 0,0 1 0,0-1 0,0 0 0,0 0 0,0 1 0,0-1 0,0 0 0,1 0 0,-1 0 0,1 0 0,-1-1 0,1 1 0,-1 0 0,1-1 0,2 2 0,13 4 64,1-1 1,-1-1-1,1 0 0,23 1 0,75 0-784,-79-4-246,25 1-5860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8.055"/>
    </inkml:context>
    <inkml:brush xml:id="br0">
      <inkml:brushProperty name="width" value="0.05" units="cm"/>
      <inkml:brushProperty name="height" value="0.05" units="cm"/>
    </inkml:brush>
  </inkml:definitions>
  <inkml:trace contextRef="#ctx0" brushRef="#br0">1 73 24575,'2'-1'0,"1"0"0,-1 0 0,1 0 0,-1 0 0,0-1 0,0 1 0,0-1 0,1 1 0,-1-1 0,-1 0 0,1 0 0,0 0 0,2-3 0,6-6 0,-4 6 0,0 1 0,0 0 0,0 1 0,0-1 0,1 1 0,0 0 0,-1 1 0,1 0 0,0 0 0,0 0 0,0 1 0,0 0 0,0 0 0,8 1 0,-12 0 0,0 0 0,0 0 0,0 1 0,0-1 0,0 1 0,0 0 0,0 0 0,0 0 0,-1 0 0,1 0 0,0 0 0,-1 1 0,1 0 0,-1-1 0,1 1 0,-1 0 0,0 0 0,0 0 0,0 1 0,0-1 0,0 0 0,0 1 0,0 0 0,-1-1 0,0 1 0,1 0 0,-1-1 0,0 1 0,0 0 0,0 0 0,-1 0 0,1 0 0,-1 0 0,0 0 0,0 4 0,0-1 0,0-1 0,0 1 0,-1-1 0,0 0 0,0 1 0,-1-1 0,1 0 0,-1 0 0,0 0 0,0 0 0,-1 0 0,0-1 0,1 1 0,-2-1 0,1 1 0,0-1 0,-7 6 0,-6 5 0,-1-1 0,0-1 0,-21 12 0,5-3 0,32-22 0,1 0 0,-1 1 0,1-1 0,-1 0 0,1 1 0,-1-1 0,1 1 0,-1-1 0,1 1 0,-1-1 0,1 1 0,-1-1 0,1 1 0,0-1 0,-1 1 0,1-1 0,0 1 0,0-1 0,0 1 0,-1 0 0,1 0 0,0 0 0,0-1 0,1 0 0,-1 1 0,0-1 0,1 0 0,-1 1 0,0-1 0,0 0 0,1 1 0,-1-1 0,1 0 0,-1 1 0,0-1 0,1 0 0,-1 0 0,1 0 0,-1 0 0,0 1 0,1-1 0,-1 0 0,1 0 0,0 0 0,32 2 0,-28-2 0,101-1-1365,-70 1-5461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8.382"/>
    </inkml:context>
    <inkml:brush xml:id="br0">
      <inkml:brushProperty name="width" value="0.05" units="cm"/>
      <inkml:brushProperty name="height" value="0.05" units="cm"/>
    </inkml:brush>
  </inkml:definitions>
  <inkml:trace contextRef="#ctx0" brushRef="#br0">20 92 24575,'1'0'0,"-1"-1"0,0 1 0,0-1 0,0 1 0,0 0 0,0-1 0,0 1 0,0-1 0,0 1 0,0 0 0,0-1 0,0 1 0,0 0 0,0-1 0,0 1 0,0-1 0,0 1 0,0 0 0,-1-1 0,1 1 0,0 0 0,0-1 0,0 1 0,-1 0 0,1-1 0,0 1 0,0 0 0,-1-1 0,1 1 0,0 0 0,-1 0 0,1 0 0,0-1 0,-1 1 0,1 0 0,0 0 0,-1 0 0,1 0 0,-1-1 0,1 1 0,-1 0 0,0 1 0,1-1 0,-1 0 0,0 1 0,1-1 0,-1 1 0,1-1 0,-1 1 0,1-1 0,-1 1 0,1 0 0,-1-1 0,1 1 0,0 0 0,-1-1 0,1 1 0,0 0 0,-1-1 0,1 1 0,0 0 0,0 0 0,0-1 0,0 2 0,-2 8 0,1 1 0,1-1 0,0 0 0,0 1 0,1-1 0,0 0 0,1 0 0,4 15 0,-5-21 0,0-2 0,0 1 0,0 0 0,1 0 0,-1 0 0,1 0 0,-1-1 0,1 1 0,0-1 0,0 1 0,0-1 0,0 0 0,1 0 0,-1 0 0,1 0 0,-1 0 0,1-1 0,0 1 0,-1-1 0,1 1 0,0-1 0,0 0 0,0 0 0,0 0 0,0-1 0,0 1 0,0-1 0,0 0 0,1 1 0,-1-1 0,0-1 0,3 1 0,2-2 0,0 0 0,0 0 0,0-1 0,0 0 0,0 0 0,-1-1 0,0 0 0,1 0 0,-2-1 0,1 0 0,0 0 0,-1 0 0,0-1 0,0 0 0,8-11 0,-11 14 0,0-1 0,-1 0 0,1 0 0,-1 0 0,0 0 0,0 0 0,0 0 0,-1 0 0,1-1 0,-1 1 0,0 0 0,0-1 0,-1 1 0,1-1 0,-1 0 0,0 1 0,0-1 0,0 1 0,-1-1 0,0 1 0,0-1 0,0 1 0,0 0 0,-1-1 0,1 1 0,-1 0 0,0 0 0,-1 0 0,-4-6 0,3 5-72,-1 1 1,1 0-1,-1 0 0,0 0 0,-1 1 0,1 0 0,-1 0 0,1 0 1,-1 1-1,0-1 0,0 2 0,0-1 0,0 0 0,0 1 0,-1 0 1,1 1-1,0 0 0,-9 0 0,-14 2-6754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0.978"/>
    </inkml:context>
    <inkml:brush xml:id="br0">
      <inkml:brushProperty name="width" value="0.05" units="cm"/>
      <inkml:brushProperty name="height" value="0.05" units="cm"/>
    </inkml:brush>
  </inkml:definitions>
  <inkml:trace contextRef="#ctx0" brushRef="#br0">508 558 24575,'0'-2'0,"0"0"0,-1 0 0,1 0 0,-1 1 0,1-1 0,-1 0 0,0 0 0,0 1 0,0-1 0,0 1 0,0-1 0,0 1 0,0-1 0,-2-1 0,-22-19 0,20 17 0,-18-12 0,0 0 0,0 1 0,-2 1 0,-31-13 0,42 21 0,-1 2 0,0-1 0,0 2 0,0 0 0,-1 1 0,0 0 0,1 2 0,-1-1 0,-18 2 0,28 1 0,0 0 0,0 0 0,0 0 0,0 0 0,0 1 0,0 0 0,1 1 0,-1-1 0,0 1 0,1 0 0,0 0 0,0 1 0,0-1 0,0 1 0,-5 6 0,5-4 0,0 0 0,0 0 0,1 1 0,0 0 0,0 0 0,0 0 0,1 0 0,0 0 0,1 1 0,0-1 0,-2 9 0,2-7 0,1 1 0,0-1 0,1 0 0,-1 1 0,2-1 0,-1 1 0,1-1 0,1 0 0,0 1 0,0-1 0,1 0 0,0 0 0,0-1 0,1 1 0,1-1 0,-1 1 0,1-1 0,0 0 0,1-1 0,9 10 0,-8-11 0,1 0 0,0 0 0,0-1 0,1 0 0,0 0 0,0-1 0,0 0 0,0-1 0,0 0 0,1 0 0,0-1 0,-1 0 0,1-1 0,0 0 0,0 0 0,0-1 0,0-1 0,-1 0 0,1 0 0,0-1 0,15-4 0,-9 1 0,-1 0 0,0-1 0,0-1 0,0 0 0,-1-1 0,0 0 0,0-1 0,-1-1 0,0 0 0,-1-1 0,0 0 0,14-18 0,-14 11 0,-1 0 0,0-1 0,-1 0 0,-1 0 0,-1-1 0,-1 0 0,0 0 0,-2-1 0,0 0 0,-2 0 0,2-22 0,-3 7 0,-1 0 0,-2-1 0,-2 1 0,-1 0 0,-14-59 0,14 82 0,3 6 0,0 1 0,0-1 0,-1 1 0,0-1 0,-1 1 0,0 0 0,1 0 0,-2 0 0,1 1 0,-7-9 0,10 14 0,0 0 0,0 0 0,0 0 0,0 0 0,0-1 0,-1 1 0,1 0 0,0 0 0,0 0 0,0 0 0,-1 0 0,1 0 0,0 0 0,0 0 0,-1-1 0,1 1 0,0 0 0,0 0 0,0 0 0,-1 0 0,1 0 0,0 0 0,0 0 0,-1 0 0,1 0 0,0 0 0,0 1 0,0-1 0,-1 0 0,1 0 0,0 0 0,0 0 0,-1 0 0,1 0 0,0 0 0,0 0 0,0 1 0,0-1 0,-1 0 0,-4 12 0,2 14 0,3 1 0,2 0 0,9 50 0,20 55 0,-21-93 0,135 527-1365,-127-491-5461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9.624"/>
    </inkml:context>
    <inkml:brush xml:id="br0">
      <inkml:brushProperty name="width" value="0.05" units="cm"/>
      <inkml:brushProperty name="height" value="0.05" units="cm"/>
    </inkml:brush>
  </inkml:definitions>
  <inkml:trace contextRef="#ctx0" brushRef="#br0">1 16 24575,'0'-3'0,"0"-4"0,0 2 0,0 5 0,0 6 0,0 5 0,0 3 0,0 3 0,0 5 0,0 1 0,0 3 0,0 1 0,0-2 0,0-1 0,0-3 0,0-4-8191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0.042"/>
    </inkml:context>
    <inkml:brush xml:id="br0">
      <inkml:brushProperty name="width" value="0.05" units="cm"/>
      <inkml:brushProperty name="height" value="0.05" units="cm"/>
    </inkml:brush>
  </inkml:definitions>
  <inkml:trace contextRef="#ctx0" brushRef="#br0">39 205 24575,'-7'-16'0,"2"1"0,0-2 0,0 1 0,-2-23 0,0 3 0,6 33 0,1 1 0,-1 0 0,1-1 0,0 1 0,-1-1 0,1 1 0,0-1 0,0 1 0,1-1 0,-1 1 0,0-1 0,1 1 0,0-1 0,-1 1 0,1 0 0,0-1 0,0 1 0,1 0 0,1-3 0,-2 3 0,1 1 0,0-1 0,0 1 0,0 0 0,0 0 0,0 0 0,0 0 0,0 0 0,0 0 0,0 1 0,1-1 0,-1 1 0,0-1 0,0 1 0,1 0 0,-1 0 0,0 0 0,1 0 0,-1 0 0,0 1 0,5 0 0,24 6 0,0 1 0,0 1 0,0 1 0,-1 2 0,39 22 0,-66-33 0,-1 1 0,1-1 0,-1 1 0,0-1 0,0 1 0,0 0 0,0 0 0,0 0 0,0 0 0,0 0 0,0 1 0,-1-1 0,0 0 0,1 1 0,1 3 0,-3-4 0,0 0 0,0 0 0,0-1 0,0 1 0,0 0 0,0 0 0,0 0 0,-1 0 0,1 0 0,0-1 0,-1 1 0,0 0 0,1 0 0,-1-1 0,0 1 0,0 0 0,0-1 0,0 1 0,0-1 0,0 1 0,-1-1 0,1 1 0,-3 1 0,-15 13 0,14-12 0,0 0 0,0 0 0,0 0 0,1 1 0,0 0 0,-6 8 0,10-12 0,-1 1 0,0-1 0,1 1 0,-1-1 0,1 1 0,0-1 0,-1 1 0,1 0 0,0-1 0,0 1 0,0 0 0,0-1 0,0 1 0,0 0 0,1-1 0,-1 1 0,1-1 0,-1 1 0,1-1 0,-1 1 0,1-1 0,0 1 0,0-1 0,0 1 0,0-1 0,0 0 0,0 0 0,0 1 0,0-1 0,2 1 0,5 5 0,0 0 0,1-1 0,0 0 0,0-1 0,13 6 0,-15-7 0,1-1 0,-1 1 0,1 1 0,-1-1 0,0 1 0,-1 1 0,1-1 0,9 12 0,-16-17 0,1 1 0,-1-1 0,1 1 0,-1-1 0,0 1 0,1-1 0,-1 1 0,0-1 0,1 1 0,-1 0 0,0-1 0,0 1 0,0-1 0,0 1 0,0 0 0,1-1 0,-1 1 0,0 0 0,0-1 0,0 1 0,-1-1 0,1 1 0,0 0 0,0-1 0,0 1 0,0-1 0,-1 1 0,1 0 0,0 0 0,-1 0 0,-1 0 0,1 0 0,0 0 0,0-1 0,0 1 0,0 0 0,-1-1 0,1 1 0,0 0 0,0-1 0,-1 0 0,-2 1 0,-7 1 0,1-1 0,-21 1 0,25-2 0,-188-5-1365,149 1-5461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0.555"/>
    </inkml:context>
    <inkml:brush xml:id="br0">
      <inkml:brushProperty name="width" value="0.05" units="cm"/>
      <inkml:brushProperty name="height" value="0.05" units="cm"/>
    </inkml:brush>
  </inkml:definitions>
  <inkml:trace contextRef="#ctx0" brushRef="#br0">1 108 24575,'3'4'0,"1"1"0,-1-1 0,0 1 0,0-1 0,0 1 0,0 0 0,-1 0 0,3 8 0,11 45 0,-13-43 0,5 13 0,7 34 0,-14-56 0,0 0 0,-1-1 0,1 1 0,-1 0 0,-1 0 0,1 0 0,-3 11 0,3-16 0,0-1 0,0 1 0,0 0 0,0-1 0,0 1 0,-1 0 0,1-1 0,0 1 0,0 0 0,-1-1 0,1 1 0,0 0 0,-1-1 0,1 1 0,-1-1 0,1 1 0,0-1 0,-1 1 0,0-1 0,1 1 0,-1-1 0,1 1 0,-1-1 0,1 0 0,-1 1 0,0-1 0,1 0 0,-1 0 0,0 1 0,1-1 0,-1 0 0,0 0 0,1 0 0,-1 0 0,0 0 0,0 0 0,1 0 0,-1 0 0,0 0 0,1 0 0,-1 0 0,0 0 0,1-1 0,-2 1 0,0-2 0,0 1 0,0 0 0,0 0 0,1-1 0,-1 1 0,0-1 0,1 0 0,-1 0 0,1 1 0,0-1 0,0 0 0,0 0 0,-2-3 0,-1-9 0,0 0 0,0-1 0,1 1 0,1-1 0,1 0 0,0 0 0,0 1 0,2-1 0,0 0 0,0 0 0,2 0 0,0 1 0,0 0 0,2-1 0,-1 1 0,2 0 0,0 1 0,1 0 0,11-18 0,-14 25 0,1 1 0,0 0 0,0 0 0,0 0 0,0 0 0,1 1 0,0 0 0,0 1 0,0-1 0,0 1 0,0 0 0,1 0 0,-1 1 0,9-2 0,-11 3 0,-1 0 0,0 1 0,1 0 0,-1-1 0,1 1 0,-1 1 0,1-1 0,-1 0 0,1 1 0,-1 0 0,0 0 0,1 0 0,-1 0 0,0 0 0,0 1 0,0-1 0,0 1 0,0 0 0,0 0 0,0 0 0,-1 0 0,1 0 0,-1 1 0,1-1 0,-1 1 0,0 0 0,0 0 0,0 0 0,-1 0 0,3 3 0,-3-3 0,0 0 0,0-1 0,0 1 0,0 0 0,0 0 0,-1 0 0,1 0 0,-1 0 0,0 0 0,0 0 0,0 0 0,0-1 0,-1 1 0,1 0 0,-1 0 0,1 0 0,-1 0 0,0 0 0,0-1 0,-1 1 0,1 0 0,0-1 0,-1 1 0,0-1 0,-3 4 0,-4 5 0,-2 0 0,1-1 0,-1-1 0,-15 10 0,-10 9 0,35-27 0,-1 1 0,1-1 0,0 1 0,0-1 0,-1 1 0,1-1 0,0 1 0,0 0 0,1 0 0,-1 0 0,0-1 0,1 1 0,-1 0 0,1 0 0,-1 0 0,1 0 0,0 0 0,0 0 0,0 0 0,0 0 0,0 0 0,0 0 0,0 0 0,1 0 0,-1 0 0,1-1 0,0 1 0,-1 0 0,1 0 0,0 0 0,0-1 0,0 1 0,0 0 0,2 1 0,4 7 0,1-2 0,0 1 0,0-1 0,15 11 0,-22-18 0,142 97-112,-104-73-1141,2 1-5573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1.739"/>
    </inkml:context>
    <inkml:brush xml:id="br0">
      <inkml:brushProperty name="width" value="0.05" units="cm"/>
      <inkml:brushProperty name="height" value="0.05" units="cm"/>
    </inkml:brush>
  </inkml:definitions>
  <inkml:trace contextRef="#ctx0" brushRef="#br0">1 84 24575,'0'-2'0,"0"-1"0,0 0 0,0 1 0,1-1 0,-1 0 0,1 1 0,-1-1 0,1 0 0,0 1 0,0-1 0,0 1 0,1 0 0,-1-1 0,0 1 0,3-3 0,0 1 0,0 1 0,0-1 0,1 1 0,-1 0 0,1 0 0,8-3 0,-10 4 0,1 0 0,0 0 0,0 0 0,0 1 0,0 0 0,1-1 0,-1 2 0,0-1 0,0 0 0,1 1 0,4 0 0,-7 0 0,-1 1 0,1-1 0,0 1 0,0-1 0,0 1 0,-1 0 0,1 0 0,0 0 0,-1 0 0,1 0 0,-1 0 0,1 0 0,-1 0 0,0 1 0,0-1 0,1 0 0,-1 1 0,0-1 0,0 1 0,0 0 0,0-1 0,-1 1 0,1 0 0,0-1 0,-1 1 0,1 0 0,-1 0 0,1 2 0,0 4 0,1 0 0,-2 0 0,1 0 0,-1 0 0,0 0 0,-1 0 0,0 0 0,0 0 0,-1 0 0,0 0 0,0 0 0,-6 14 0,-5 4 0,-2 0 0,-21 31 0,19-32 0,-21 43 0,36-65 0,1 0 0,0 0 0,0 0 0,0 1 0,0-1 0,0 0 0,0 7 0,1-9 0,0 0 0,0 0 0,1 0 0,-1 0 0,0 0 0,0 0 0,1 0 0,-1 0 0,0 0 0,1 0 0,-1-1 0,1 1 0,-1 0 0,1 0 0,0 0 0,-1-1 0,1 1 0,0 0 0,0-1 0,-1 1 0,1 0 0,0-1 0,0 1 0,0-1 0,0 1 0,0-1 0,-1 0 0,1 1 0,0-1 0,2 1 0,24 4 0,53 3 0,-28-4 0,134 11-1365,-131-12-5461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2.253"/>
    </inkml:context>
    <inkml:brush xml:id="br0">
      <inkml:brushProperty name="width" value="0.05" units="cm"/>
      <inkml:brushProperty name="height" value="0.05" units="cm"/>
    </inkml:brush>
  </inkml:definitions>
  <inkml:trace contextRef="#ctx0" brushRef="#br0">13 36 24575,'-2'-1'0,"1"0"0,0 0 0,0 0 0,0 0 0,0-1 0,0 1 0,0-1 0,0 1 0,0-1 0,0-2 0,1 4 0,-1 0 0,1-1 0,0 1 0,0-1 0,0 1 0,0-1 0,0 1 0,0 0 0,0-1 0,1 1 0,-1-1 0,0 1 0,0-1 0,0 1 0,0 0 0,0-1 0,1 1 0,-1 0 0,0-1 0,0 1 0,1-1 0,-1 1 0,0 0 0,0 0 0,1-1 0,0 1 0,1-2 0,1 1 0,0 0 0,0 0 0,0 0 0,0 0 0,0 0 0,0 1 0,0 0 0,6-1 0,214 1 0,-213 1 0,1 0 0,-1 0 0,21 6 0,-29-7 0,0 1 0,-1 0 0,1-1 0,0 1 0,0 0 0,-1 0 0,1 0 0,0 0 0,-1 1 0,1-1 0,-1 0 0,3 3 0,-4-3 0,1 0 0,-1 0 0,0 0 0,1 0 0,-1 0 0,0 1 0,1-1 0,-1 0 0,0 0 0,0 0 0,0 0 0,0 0 0,0 0 0,0 0 0,0 1 0,-1-1 0,1 0 0,0 0 0,-1 0 0,1 0 0,0 0 0,-1 0 0,1 0 0,-2 1 0,-2 4 0,-1 0 0,0 0 0,0 0 0,0-1 0,-1 0 0,0 0 0,0 0 0,0-1 0,0 0 0,-12 5 0,11-5 0,0 0 0,0 0 0,1 1 0,-1-1 0,1 1 0,0 1 0,0-1 0,1 1 0,-6 7 0,11-12 0,-1 0 0,0 1 0,1-1 0,-1 1 0,1 0 0,-1-1 0,1 1 0,0-1 0,-1 1 0,1 0 0,0-1 0,0 1 0,0-1 0,0 1 0,1 0 0,-1-1 0,0 1 0,1-1 0,-1 1 0,1 0 0,-1-1 0,1 1 0,0-1 0,0 0 0,-1 1 0,1-1 0,0 0 0,0 1 0,1-1 0,-1 0 0,0 0 0,0 0 0,0 0 0,1 0 0,2 1 0,6 5 0,0-1 0,1 0 0,20 8 0,-20-9 0,30 11 0,-32-14 0,0 1 0,0 1 0,0-1 0,0 1 0,-1 1 0,0 0 0,0 0 0,0 0 0,0 1 0,6 7 0,-13-12 0,0 0 0,0 0 0,0 0 0,-1 0 0,1 1 0,-1-1 0,1 0 0,0 0 0,-1 0 0,0 0 0,1 1 0,-1-1 0,0 0 0,0 1 0,0-1 0,1 0 0,-1 0 0,-1 1 0,1-1 0,0 0 0,0 1 0,-1 0 0,0 0 0,0 0 0,0 1 0,0-2 0,0 1 0,-1 0 0,1 0 0,-1 0 0,1-1 0,-1 1 0,0 0 0,-2 1 0,-6 3 0,1 0 0,-1-1 0,-20 8 0,29-13 0,-28 10-341,-1-1 0,0-1-1,-41 6 1,40-11-6485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2.594"/>
    </inkml:context>
    <inkml:brush xml:id="br0">
      <inkml:brushProperty name="width" value="0.05" units="cm"/>
      <inkml:brushProperty name="height" value="0.05" units="cm"/>
    </inkml:brush>
  </inkml:definitions>
  <inkml:trace contextRef="#ctx0" brushRef="#br0">225 34 24575,'-5'-4'0,"-1"1"0,0 0 0,0 0 0,-1 0 0,1 1 0,-1 0 0,1 0 0,-1 1 0,-10-2 0,9 2 0,-2-2 0,0 2 0,0 0 0,0 0 0,0 0 0,0 1 0,-11 2 0,18-2 0,0 1 0,1-1 0,-1 1 0,0 0 0,1 0 0,-1 0 0,0 0 0,1 1 0,-1-1 0,1 1 0,0-1 0,-1 1 0,1 0 0,0 0 0,0 0 0,0 0 0,1 0 0,-1 0 0,0 0 0,1 1 0,-1-1 0,1 1 0,0-1 0,0 1 0,0-1 0,-1 6 0,0 2 0,0 0 0,1 1 0,0 0 0,1-1 0,0 1 0,1-1 0,0 1 0,0-1 0,1 0 0,1 1 0,0-1 0,0 0 0,1 0 0,0-1 0,9 15 0,-11-20 0,1 1 0,0-1 0,0 0 0,1 0 0,-1 0 0,1 0 0,0 0 0,0-1 0,0 0 0,1 0 0,-1 0 0,1 0 0,0-1 0,0 1 0,-1-1 0,1 0 0,1-1 0,-1 1 0,0-1 0,0 0 0,0-1 0,1 1 0,-1-1 0,0 0 0,1 0 0,-1-1 0,0 1 0,1-1 0,-1 0 0,0-1 0,9-3 0,-6 2 0,-2 0 0,1-1 0,0 0 0,-1 0 0,0 0 0,0-1 0,0 0 0,0 0 0,-1-1 0,0 1 0,0-1 0,0 0 0,4-8 0,-5 8 0,-1 0 0,0 0 0,-1 0 0,1 0 0,-1 0 0,-1 0 0,1-1 0,-1 1 0,0-1 0,0 1 0,-1-1 0,0 1 0,0-1 0,0 1 0,-3-12 0,2 15 20,0 0 0,0 0 0,0 0 1,0 0-1,-1 0 0,1 1 0,-1-1 0,0 1 0,0-1 0,0 1 0,0 0 0,0-1 0,0 1 0,-1 0 0,1 0 0,-4-2 1,0 1-265,0 0 0,0 0 0,-1 1 0,1 0 1,-1 0-1,-8-1 0,-15-2-6582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6.121"/>
    </inkml:context>
    <inkml:brush xml:id="br0">
      <inkml:brushProperty name="width" value="0.05" units="cm"/>
      <inkml:brushProperty name="height" value="0.05" units="cm"/>
    </inkml:brush>
  </inkml:definitions>
  <inkml:trace contextRef="#ctx0" brushRef="#br0">195 1 24575,'23'277'0,"-7"-143"0,27 411 0,-38-375 0,-21 207 0,-114 517 0,70-617 0,-7 40 0,60-263-1365,5-14-5461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6.869"/>
    </inkml:context>
    <inkml:brush xml:id="br0">
      <inkml:brushProperty name="width" value="0.05" units="cm"/>
      <inkml:brushProperty name="height" value="0.05" units="cm"/>
    </inkml:brush>
  </inkml:definitions>
  <inkml:trace contextRef="#ctx0" brushRef="#br0">0 20 24575,'0'-1'0,"0"1"0,0-1 0,0 1 0,1-1 0,-1 1 0,0-1 0,0 1 0,0-1 0,1 1 0,-1-1 0,0 1 0,0 0 0,1-1 0,-1 1 0,0-1 0,1 1 0,-1 0 0,1-1 0,-1 1 0,0 0 0,1 0 0,-1-1 0,1 1 0,-1 0 0,1 0 0,-1 0 0,2-1 0,14-2 0,-13 3 0,59-5 0,76 4 0,-64 2 0,1681 0 0,-1750-1 0,-1 1 0,1-1 0,0 1 0,-1 1 0,1-1 0,-1 0 0,1 1 0,-1 0 0,0 0 0,1 0 0,-1 1 0,0 0 0,0-1 0,-1 1 0,1 0 0,-1 1 0,1-1 0,-1 1 0,0-1 0,2 6 0,7 9 0,-1 0 0,-1 0 0,9 26 0,-11-26 0,68 167 0,57 213 0,-121-349 0,-2 0 0,-2 2 0,-3-1 0,-1 0 0,-6 75 0,-41 252 0,5-79 0,27-101-682,29 382-1,-11-505-6143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7.586"/>
    </inkml:context>
    <inkml:brush xml:id="br0">
      <inkml:brushProperty name="width" value="0.05" units="cm"/>
      <inkml:brushProperty name="height" value="0.05" units="cm"/>
    </inkml:brush>
  </inkml:definitions>
  <inkml:trace contextRef="#ctx0" brushRef="#br0">89 0 24575,'0'6'0,"-3"9"0,-5 13 0,-3 16 0,0 17 0,-2 19 0,-1 13 0,2 13 0,2 10 0,4 4 0,5 0 0,3-4 0,5-10 0,0-11 0,3-14 0,-1-16 0,-1-18-8191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8.131"/>
    </inkml:context>
    <inkml:brush xml:id="br0">
      <inkml:brushProperty name="width" value="0.05" units="cm"/>
      <inkml:brushProperty name="height" value="0.05" units="cm"/>
    </inkml:brush>
  </inkml:definitions>
  <inkml:trace contextRef="#ctx0" brushRef="#br0">46 400 24575,'-4'-8'0,"-4"-6"0,1 0 0,1-1 0,0 0 0,-6-25 0,11 36 0,0 0 0,0 0 0,1 0 0,0 0 0,0 0 0,0 0 0,1 0 0,-1 0 0,1 0 0,0 0 0,0 1 0,0-1 0,0 0 0,1 0 0,0 1 0,-1-1 0,1 1 0,1 0 0,-1-1 0,0 1 0,1 0 0,0 0 0,-1 0 0,5-2 0,3-2 0,0 0 0,1 0 0,0 1 0,0 0 0,1 1 0,0 1 0,13-4 0,94-18 0,-95 22 0,333-45-349,5 21-71,-309 24 410,803-35 10,-512 54 203,-279-7-103,-1 3 0,0 2-1,77 28 1,-136-39-79,16 5 20,-1 0 1,-1 2-1,22 12 1,-36-18-43,-1 0 1,1 0-1,-1 1 1,1-1-1,-1 1 1,0 0-1,-1 0 0,1 0 1,-1 1-1,0 0 1,0-1-1,0 1 1,0 0-1,-1 0 1,0 0-1,0 1 1,1 6-1,0 17 1,-1 0 0,-1 0 0,-2 0 0,-7 47 0,0 2 0,2 152 0,29 311 0,7 112-292,-32 1 0,-12-233 404,-29-6-1492,30-337-4959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2.185"/>
    </inkml:context>
    <inkml:brush xml:id="br0">
      <inkml:brushProperty name="width" value="0.05" units="cm"/>
      <inkml:brushProperty name="height" value="0.05" units="cm"/>
    </inkml:brush>
  </inkml:definitions>
  <inkml:trace contextRef="#ctx0" brushRef="#br0">29 0 24575,'3'0'0,"1"4"0,0 3 0,-1 7 0,-1 5 0,0 8 0,-2 5 0,1 7 0,-1 7 0,-4 1 0,0 2 0,-3 2 0,0-2 0,-3-2 0,1-7 0,2-10-8191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58.845"/>
    </inkml:context>
    <inkml:brush xml:id="br0">
      <inkml:brushProperty name="width" value="0.05" units="cm"/>
      <inkml:brushProperty name="height" value="0.05" units="cm"/>
    </inkml:brush>
  </inkml:definitions>
  <inkml:trace contextRef="#ctx0" brushRef="#br0">87 5 24575,'0'-3'0,"0"2"0,3 7 0,2 6 0,2 10 0,0 11 0,-1 12 0,-1 14 0,-3 13 0,-3 12 0,-5 14 0,-8 12 0,-5 9 0,-2 3 0,0 2 0,0-4 0,3-23-8191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6.212"/>
    </inkml:context>
    <inkml:brush xml:id="br0">
      <inkml:brushProperty name="width" value="0.05" units="cm"/>
      <inkml:brushProperty name="height" value="0.05" units="cm"/>
    </inkml:brush>
  </inkml:definitions>
  <inkml:trace contextRef="#ctx0" brushRef="#br0">50 77 24575,'-3'-2'0,"-1"0"0,1 0 0,0 0 0,0-1 0,0 1 0,0-1 0,0 0 0,0 1 0,-3-6 0,5 7 0,0 0 0,0 0 0,1 1 0,-1-1 0,0 0 0,1 0 0,-1 0 0,1 0 0,-1 0 0,1 0 0,-1 0 0,1 0 0,-1 0 0,1 0 0,0 0 0,0 0 0,0-1 0,0 1 0,0 0 0,0 0 0,0 0 0,0 0 0,0 0 0,1-2 0,-1 2 0,1 0 0,0-1 0,0 1 0,0 0 0,0 0 0,0 1 0,0-1 0,1 0 0,-1 0 0,0 0 0,0 1 0,1-1 0,-1 1 0,0-1 0,1 1 0,1-1 0,10-1 0,-1 0 0,0 1 0,20 0 0,-26 1 0,0 0 0,118 3 0,-110-2 0,1 1 0,-1 1 0,0 0 0,-1 1 0,1 0 0,21 10 0,-34-14 0,1 1 0,-1 0 0,1-1 0,-1 1 0,1 0 0,-1 0 0,0 0 0,1 0 0,-1 0 0,0 0 0,0 0 0,0 0 0,0 1 0,0-1 0,0 0 0,0 1 0,0-1 0,0 1 0,-1-1 0,1 0 0,-1 1 0,1 0 0,0 2 0,-1-3 0,-1 1 0,1 0 0,-1 0 0,0-1 0,1 1 0,-1-1 0,0 1 0,0-1 0,0 1 0,0-1 0,0 1 0,0-1 0,0 0 0,0 1 0,-1-1 0,1 0 0,-3 2 0,-7 4 0,0-1 0,0 0 0,-1 0 0,-18 6 0,-166 49 0,167-47 0,29-14 0,-1 0 0,1 0 0,0 1 0,-1-1 0,1 0 0,0 0 0,-1 1 0,1-1 0,0 0 0,-1 1 0,1-1 0,0 0 0,0 1 0,0-1 0,-1 1 0,1-1 0,0 0 0,0 1 0,0-1 0,0 1 0,0-1 0,0 0 0,0 1 0,0 0 0,0 0 0,1-1 0,-1 1 0,1-1 0,-1 1 0,1-1 0,-1 1 0,1-1 0,-1 0 0,1 1 0,-1-1 0,1 1 0,-1-1 0,1 0 0,0 0 0,-1 1 0,1-1 0,0 0 0,-1 0 0,2 0 0,28 7 0,1-1 0,32 1 0,-40-5 0,-1 0 0,0 2 0,-1 0 0,1 1 0,-1 1 0,24 11 0,-41-15 0,0 0 0,0 0 0,-1 0 0,1 1 0,-1-1 0,0 1 0,0 0 0,0 0 0,0 0 0,0 1 0,3 4 0,-6-7 0,1 1 0,0-1 0,-1 0 0,1 1 0,-1-1 0,0 1 0,1-1 0,-1 1 0,0-1 0,0 0 0,0 1 0,0-1 0,0 1 0,0-1 0,-1 1 0,1-1 0,0 1 0,-1-1 0,1 1 0,-1-1 0,1 0 0,-1 1 0,0-1 0,1 0 0,-1 0 0,0 1 0,0-1 0,0 0 0,0 0 0,0 0 0,0 0 0,-1 0 0,1 0 0,0 0 0,-2 0 0,-7 5 0,0 0 0,-1-1 0,1 0 0,-1-1 0,0 0 0,0-1 0,-13 2 0,-82 10 0,100-15 0,-31 4-682,-73-3-1,73-5-6143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6.755"/>
    </inkml:context>
    <inkml:brush xml:id="br0">
      <inkml:brushProperty name="width" value="0.05" units="cm"/>
      <inkml:brushProperty name="height" value="0.05" units="cm"/>
    </inkml:brush>
  </inkml:definitions>
  <inkml:trace contextRef="#ctx0" brushRef="#br0">0 19 24575,'0'-3'0,"0"-4"0,0 2 0,3 2 0,1 4 0,0 9 0,-1 6 0,-1 5 0,0 7 0,-1 4 0,-1 3 0,0 1 0,0-1 0,0-2 0,-1-2 0,1-4 0,0-3 0,0-6-8191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7.065"/>
    </inkml:context>
    <inkml:brush xml:id="br0">
      <inkml:brushProperty name="width" value="0.05" units="cm"/>
      <inkml:brushProperty name="height" value="0.05" units="cm"/>
    </inkml:brush>
  </inkml:definitions>
  <inkml:trace contextRef="#ctx0" brushRef="#br0">1 57 24575,'2'-3'0,"-1"1"0,1-1 0,0 0 0,-1 1 0,0-1 0,0 0 0,0 0 0,1-4 0,-1 6 0,-1 0 0,1 0 0,-1 0 0,0-1 0,0 1 0,1 0 0,-1 0 0,0-1 0,0 1 0,0 0 0,0 0 0,-1-1 0,1 1 0,0 0 0,-1 0 0,1-1 0,0 1 0,-1 0 0,1 0 0,-2-2 0,0 6 0,1 0 0,0 0 0,0 0 0,0 0 0,0 0 0,1 0 0,-1 0 0,1 5 0,-2 4 0,2 1 0,-1 0 0,2 0 0,0 0 0,0 0 0,1-1 0,1 1 0,0-1 0,1 1 0,0-1 0,1 0 0,0-1 0,1 1 0,0-1 0,1 0 0,0 0 0,1-1 0,0 0 0,1-1 0,0 1 0,0-2 0,1 1 0,0-1 0,16 9 0,-19-13 0,0 0 0,1-1 0,0 1 0,0-2 0,0 1 0,0-1 0,0-1 0,0 1 0,1-1 0,-1-1 0,17 0 0,-21 0 0,0-1 0,0 0 0,0 0 0,0 0 0,0 0 0,-1-1 0,1 1 0,0-1 0,-1 0 0,1 0 0,-1 0 0,1-1 0,-1 1 0,0-1 0,0 0 0,0 1 0,-1-2 0,1 1 0,-1 0 0,0 0 0,1-1 0,-1 1 0,-1-1 0,1 0 0,0 1 0,0-7 0,0 3 0,0 1 0,-1-2 0,0 1 0,-1 0 0,0 0 0,0 0 0,0 0 0,-1 0 0,0 0 0,0 0 0,-1 0 0,0 0 0,0 0 0,0 1 0,-1-1 0,0 1 0,-1 0 0,1-1 0,-1 1 0,0 1 0,-1-1 0,1 1 0,-1 0 0,-7-7 0,1 3 0,0 0 0,-1 0 0,0 1 0,0 1 0,-1 0 0,1 0 0,-2 1 0,1 1 0,-1 0 0,1 1 0,-17-3 0,-30 2-1365,5 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8.541"/>
    </inkml:context>
    <inkml:brush xml:id="br0">
      <inkml:brushProperty name="width" value="0.05" units="cm"/>
      <inkml:brushProperty name="height" value="0.05" units="cm"/>
    </inkml:brush>
  </inkml:definitions>
  <inkml:trace contextRef="#ctx0" brushRef="#br0">31 109 24575,'-2'-2'0,"0"0"0,1 0 0,-1 0 0,0 0 0,1 0 0,-1-1 0,1 1 0,0 0 0,0-1 0,0 1 0,0-1 0,0 1 0,0-1 0,0-4 0,1 5 0,0 1 0,1-1 0,-1 0 0,0 1 0,1-1 0,-1 0 0,1 1 0,-1-1 0,1 1 0,0-1 0,-1 1 0,1-1 0,0 1 0,0 0 0,0-1 0,0 1 0,0 0 0,1 0 0,-1 0 0,0 0 0,1 0 0,-1 0 0,0 0 0,1 0 0,1 0 0,10-5 0,0 0 0,0 1 0,1 1 0,-1 0 0,1 1 0,0 0 0,0 1 0,29 0 0,-24 3 0,0 0 0,-1 1 0,1 0 0,0 2 0,-1 0 0,23 9 0,-37-12 0,0 1 0,0 0 0,0 0 0,0 0 0,0 1 0,-1-1 0,1 1 0,-1 0 0,0 0 0,1 0 0,-1 0 0,-1 0 0,4 5 0,-5-6 0,0-1 0,-1 1 0,1 0 0,0-1 0,-1 1 0,0 0 0,1 0 0,-1 0 0,0-1 0,0 1 0,0 0 0,0 0 0,0 0 0,-1-1 0,1 1 0,0 0 0,-1 0 0,1-1 0,-1 1 0,0 0 0,1-1 0,-1 1 0,0 0 0,0-1 0,0 1 0,0-1 0,-1 0 0,1 1 0,0-1 0,0 0 0,-1 0 0,1 0 0,-1 0 0,-1 1 0,-27 19 0,-1-3 0,-1 0 0,0-2 0,-55 19 0,84-34 0,1 0 0,-1 0 0,1 0 0,0 0 0,-1 1 0,1-1 0,0 1 0,-3 2 0,5-4 0,0 0 0,0 0 0,0 1 0,-1-1 0,1 0 0,0 0 0,0 0 0,0 0 0,0 0 0,0 1 0,0-1 0,0 0 0,0 0 0,0 0 0,0 0 0,0 1 0,0-1 0,0 0 0,0 0 0,0 0 0,0 1 0,0-1 0,0 0 0,0 0 0,0 0 0,0 0 0,0 1 0,0-1 0,0 0 0,0 0 0,0 0 0,0 0 0,1 1 0,-1-1 0,0 0 0,0 0 0,0 0 0,0 0 0,1 0 0,14 4 0,58-3 0,-49-1 0,0 0 0,39 6 0,-56-5 0,0 1 0,-1 0 0,1 0 0,0 0 0,-1 1 0,1 0 0,-1 0 0,0 1 0,0-1 0,0 1 0,0 1 0,-1-1 0,7 8 0,-11-11 0,1 1 0,-1-1 0,0 1 0,1-1 0,-1 1 0,0 0 0,0 0 0,0 0 0,-1-1 0,1 1 0,0 0 0,-1 0 0,1 0 0,-1 0 0,0 0 0,1 0 0,-1 0 0,0 1 0,0-1 0,-1 2 0,0-1 0,0 0 0,0 0 0,0-1 0,0 1 0,-1 0 0,1 0 0,-1-1 0,0 1 0,0-1 0,0 0 0,0 1 0,-2 1 0,-6 4 0,0 0 0,0-1 0,0-1 0,-1 0 0,-18 8 0,-1-2 0,1-2 0,-2-1 0,1-2 0,-1 0 0,0-2 0,-56 1 0,80-6-195,0 0 0,1 0 0,-1-1 0,1 0 0,-1 0 0,-11-5 0,1-2-6631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9.209"/>
    </inkml:context>
    <inkml:brush xml:id="br0">
      <inkml:brushProperty name="width" value="0.05" units="cm"/>
      <inkml:brushProperty name="height" value="0.05" units="cm"/>
    </inkml:brush>
  </inkml:definitions>
  <inkml:trace contextRef="#ctx0" brushRef="#br0">143 95 24575,'-1'-1'0,"-1"0"0,2 0 0,-1 0 0,0 0 0,0 0 0,0-1 0,0 1 0,1 0 0,-1 0 0,0 0 0,1-1 0,0 1 0,-1 0 0,1-1 0,-1 1 0,1-1 0,0 1 0,0 0 0,0-1 0,0 1 0,0 0 0,0-1 0,0 1 0,1-1 0,-1 1 0,0 0 0,1-1 0,-1 1 0,1 0 0,-1 0 0,1-1 0,0 1 0,0 0 0,-1 0 0,1 0 0,0 0 0,0 0 0,0 0 0,0 0 0,0 0 0,2-1 0,2-2 0,0 0 0,1 0 0,0 1 0,-1 0 0,1 0 0,0 0 0,10-2 0,1 1 0,0 0 0,0 2 0,0 0 0,21 0 0,-29 2 0,1 1 0,-1-1 0,0 1 0,0 1 0,0 0 0,0 0 0,0 1 0,-1 0 0,14 7 0,-20-9 0,1 1 0,-1-1 0,0 0 0,0 1 0,0 0 0,0-1 0,0 1 0,0 0 0,-1 0 0,1 0 0,0 0 0,-1 0 0,0 1 0,0-1 0,1 0 0,-1 1 0,0-1 0,-1 0 0,1 1 0,0-1 0,-1 1 0,0 0 0,1-1 0,-1 1 0,0-1 0,0 1 0,0-1 0,-1 1 0,1 0 0,-1-1 0,1 1 0,-1-1 0,0 1 0,0-1 0,-1 3 0,-3 4 0,0 1 0,-1-2 0,0 1 0,0-1 0,-1 0 0,0 0 0,-12 11 0,-4-1 0,-1 0 0,-1-2 0,0 0 0,-1-2 0,-30 12 0,-141 43 0,248-82 0,99-14 0,-126 24 0,0 1 0,1 1 0,-1 1 0,0 2 0,1 0 0,-1 2 0,38 9 0,-52-9-170,-1 0-1,1 0 0,-1 1 1,0 0-1,-1 1 0,1 0 1,7 7-1,1 3-6655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9.505"/>
    </inkml:context>
    <inkml:brush xml:id="br0">
      <inkml:brushProperty name="width" value="0.05" units="cm"/>
      <inkml:brushProperty name="height" value="0.05" units="cm"/>
    </inkml:brush>
  </inkml:definitions>
  <inkml:trace contextRef="#ctx0" brushRef="#br0">1 159 24575,'64'-151'0,"-58"144"0,-5 16 0,-5 16 0,-5 14 0,-10 63 0,18-92 0,0 1 0,1 0 0,0-1 0,0 1 0,1 0 0,1-1 0,4 16 0,-5-23 0,0 0 0,0 0 0,1 0 0,-1 0 0,1 0 0,0 0 0,0-1 0,0 1 0,0-1 0,0 1 0,1-1 0,-1 0 0,1 0 0,0 0 0,-1 0 0,1 0 0,0 0 0,0-1 0,0 0 0,0 1 0,0-1 0,0 0 0,1-1 0,-1 1 0,0 0 0,0-1 0,1 0 0,-1 0 0,0 0 0,6-1 0,-3 1 0,0-1 0,0 0 0,-1 0 0,1-1 0,0 0 0,-1 0 0,1 0 0,-1-1 0,1 1 0,-1-1 0,0-1 0,0 1 0,-1-1 0,1 0 0,-1 0 0,6-6 0,-6 5 0,-1 0 0,1 0 0,-1-1 0,0 1 0,-1-1 0,1 1 0,-1-1 0,0 0 0,-1 0 0,1 0 0,-1 0 0,0-1 0,-1 1 0,1 0 0,-1 0 0,0 0 0,-1-1 0,0 1 0,0 0 0,0 0 0,-1 0 0,0 0 0,0 0 0,0 0 0,-1 1 0,1-1 0,-1 1 0,-1 0 0,1-1 0,-1 1 0,0 1 0,0-1 0,-1 1 0,1-1 0,-1 1 0,0 1 0,0-1 0,0 1 0,0-1 0,-9-2 0,-12-3-1365,2 4-5461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0.207"/>
    </inkml:context>
    <inkml:brush xml:id="br0">
      <inkml:brushProperty name="width" value="0.05" units="cm"/>
      <inkml:brushProperty name="height" value="0.05" units="cm"/>
    </inkml:brush>
  </inkml:definitions>
  <inkml:trace contextRef="#ctx0" brushRef="#br0">56 16 24575,'0'-3'0,"0"-5"0,0 3 0,0 6 0,-3 7 0,-1 10 0,-3 8 0,0 8 0,1 9 0,-2 2 0,1 4 0,1 2 0,2-2 0,2-2 0,1-9-8191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0.714"/>
    </inkml:context>
    <inkml:brush xml:id="br0">
      <inkml:brushProperty name="width" value="0.05" units="cm"/>
      <inkml:brushProperty name="height" value="0.05" units="cm"/>
    </inkml:brush>
  </inkml:definitions>
  <inkml:trace contextRef="#ctx0" brushRef="#br0">18 100 24575,'2'-2'0,"-1"0"0,0 0 0,1 0 0,-1 0 0,0 0 0,0 0 0,-1 0 0,1-1 0,0 1 0,0-3 0,-1 3 0,0 0 0,1 0 0,0-1 0,-1 1 0,1 0 0,0 1 0,0-1 0,0 0 0,0 0 0,0 0 0,3-2 0,-4 4 0,0 0 0,0 0 0,0 0 0,0 0 0,0 0 0,0 0 0,0 0 0,0-1 0,0 1 0,0 0 0,0 0 0,0 0 0,1 0 0,-1 0 0,0 0 0,0 0 0,0 0 0,0 0 0,0 0 0,0 0 0,0 0 0,0 0 0,0 0 0,1 0 0,-1 0 0,0 0 0,0 0 0,0 0 0,0 0 0,0 0 0,0 1 0,0-1 0,0 0 0,0 0 0,0 0 0,1 0 0,-1 0 0,0 0 0,0 0 0,0 0 0,0 0 0,0 0 0,0 0 0,0 0 0,0 0 0,0 1 0,0-1 0,0 0 0,0 0 0,0 0 0,0 0 0,0 0 0,0 0 0,0 0 0,0 0 0,0 0 0,0 1 0,0-1 0,0 0 0,0 0 0,0 0 0,0 0 0,1 12 0,-4 14 0,-40 218 0,50-344 0,12 12 0,-16 78 0,0 1 0,0 0 0,1 0 0,1 0 0,-1 1 0,1-1 0,7-8 0,-11 17 0,-1-1 0,1 0 0,0 1 0,-1-1 0,1 0 0,0 1 0,0-1 0,-1 1 0,1-1 0,0 1 0,0 0 0,0-1 0,-1 1 0,1 0 0,0-1 0,0 1 0,0 0 0,0 0 0,0 0 0,0 0 0,0 0 0,0 0 0,-1 0 0,1 0 0,0 0 0,0 1 0,0-1 0,0 0 0,0 0 0,0 1 0,-1-1 0,1 1 0,0-1 0,0 0 0,0 1 0,-1 0 0,1-1 0,0 1 0,-1-1 0,1 1 0,0 0 0,-1 0 0,1-1 0,-1 1 0,1 0 0,-1 1 0,6 6 0,-1 0 0,0 0 0,6 14 0,-7-14 0,13 27 0,-1-4 0,32 52 0,-42-75 0,1 1 0,-1-1 0,2 0 0,-1-1 0,1 0 0,0 0 0,0-1 0,1 0 0,0 0 0,12 5 0,-17-9 0,0 0 0,1 0 0,-1-1 0,1 0 0,-1 0 0,1 0 0,-1 0 0,1-1 0,0 0 0,-1 0 0,1 0 0,-1 0 0,1-1 0,0 0 0,-1 0 0,7-2 0,-5 0 0,0 0 0,0 0 0,-1 0 0,1-1 0,-1 0 0,0 0 0,0 0 0,0-1 0,0 0 0,5-7 0,1-5 0,0 0 0,-1-1 0,-1 0 0,0-1 0,-2 0 0,8-27 0,2-25 0,-15 63 0,-1 0 0,0 0 0,-1 0 0,0 1 0,0-1 0,-2-15 0,2 22-29,0 1-1,0-1 0,0 1 1,0-1-1,-1 1 0,1-1 0,0 0 1,0 1-1,0-1 0,0 1 1,-1-1-1,1 1 0,0-1 1,0 1-1,-1-1 0,1 1 1,-1-1-1,1 1 0,0 0 1,-1-1-1,1 1 0,-1 0 1,1-1-1,-1 1 0,1 0 1,-1-1-1,1 1 0,-1 0 1,1 0-1,-1 0 0,1-1 0,-1 1 1,1 0-1,-1 0 0,1 0 1,-1 0-1,0 0 0,1 0 1,-1 0-1,1 0 0,-1 0 1,1 0-1,-1 0 0,1 1 1,-2-1-1,-10 7-6796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2.334"/>
    </inkml:context>
    <inkml:brush xml:id="br0">
      <inkml:brushProperty name="width" value="0.05" units="cm"/>
      <inkml:brushProperty name="height" value="0.05" units="cm"/>
    </inkml:brush>
  </inkml:definitions>
  <inkml:trace contextRef="#ctx0" brushRef="#br0">40 3 24575,'-7'0'0,"6"-1"0,1 1 0,-1 0 0,1 0 0,-1 0 0,0 0 0,1 0 0,-1 0 0,1 0 0,-1 0 0,1 0 0,-1 0 0,1 1 0,-1-1 0,1 0 0,-1 0 0,1 0 0,-1 1 0,1-1 0,-1 0 0,1 1 0,-1-1 0,1 0 0,0 1 0,-1-1 0,1 0 0,-1 1 0,1-1 0,0 1 0,0-1 0,-1 1 0,1-1 0,0 1 0,0-1 0,-1 1 0,1-1 0,0 1 0,0-1 0,0 1 0,0-1 0,0 2 0,-4 10 0,0 0 0,2 1 0,-1-1 0,2 1 0,-1 20 0,2-3 0,5 38 0,-3-55 0,0 1 0,1-1 0,0 0 0,1 0 0,1 0 0,0-1 0,1 1 0,0-1 0,1 0 0,13 17 0,-16-24 0,0 0 0,0 0 0,1-1 0,0 0 0,0 0 0,0 0 0,0-1 0,1 1 0,-1-1 0,1-1 0,0 1 0,0-1 0,0 0 0,0 0 0,0-1 0,0 1 0,1-2 0,-1 1 0,0 0 0,1-1 0,-1-1 0,1 1 0,-1-1 0,11-2 0,-3-1 0,0-1 0,-1 0 0,0 0 0,0-1 0,0-1 0,-1 0 0,0-1 0,-1 0 0,1-1 0,-2-1 0,1 1 0,-1-2 0,-1 1 0,0-1 0,0-1 0,-1 1 0,0-1 0,-1-1 0,-1 0 0,0 0 0,-1 0 0,0 0 0,-1-1 0,0 0 0,-1 0 0,-1 0 0,0 0 0,-1 0 0,-1-19 0,0 28 0,-1 1 0,1-1 0,-1 0 0,0 1 0,0-1 0,0 1 0,-1-1 0,1 1 0,-1-1 0,0 1 0,-6-8 0,7 10 0,-1 0 0,0 0 0,0 1 0,1-1 0,-1 0 0,-1 1 0,1-1 0,0 1 0,0 0 0,0 0 0,-1 0 0,1 0 0,0 0 0,-1 0 0,1 1 0,-1-1 0,1 1 0,-1-1 0,1 1 0,-1 0 0,1 0 0,-1 0 0,-2 1 0,-14 3-1365,2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2.464"/>
    </inkml:context>
    <inkml:brush xml:id="br0">
      <inkml:brushProperty name="width" value="0.05" units="cm"/>
      <inkml:brushProperty name="height" value="0.05" units="cm"/>
    </inkml:brush>
  </inkml:definitions>
  <inkml:trace contextRef="#ctx0" brushRef="#br0">68 4 24575,'0'-3'0,"0"5"0,0 5 0,0 9 0,0 9 0,0 8 0,-3 7 0,-1 3 0,-3 4 0,-1-1 0,-1-1 0,0-2 0,2-5 0,-1-7 0,1-5 0,2-6-8191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2.550"/>
    </inkml:context>
    <inkml:brush xml:id="br0">
      <inkml:brushProperty name="width" value="0.05" units="cm"/>
      <inkml:brushProperty name="height" value="0.05" units="cm"/>
    </inkml:brush>
  </inkml:definitions>
  <inkml:trace contextRef="#ctx0" brushRef="#br0">0 69 24575,'0'-3'0,"0"-4"0,0-4 0,0-4 0,0-1 0,3 4 0,1 8 0,3 7 0,0 10 0,-1 8 0,-1 8 0,1 7 0,0 5 0,-1 3 0,-2 2 0,0-5 0,-2-8-8191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2.798"/>
    </inkml:context>
    <inkml:brush xml:id="br0">
      <inkml:brushProperty name="width" value="0.05" units="cm"/>
      <inkml:brushProperty name="height" value="0.05" units="cm"/>
    </inkml:brush>
  </inkml:definitions>
  <inkml:trace contextRef="#ctx0" brushRef="#br0">14 188 24575,'10'-23'0,"0"1"0,2 0 0,0 1 0,30-38 0,-40 56 0,18-21 0,-19 23 0,0-1 0,0 1 0,-1 0 0,1 1 0,0-1 0,0 0 0,0 0 0,1 0 0,-1 1 0,0-1 0,0 0 0,0 1 0,0-1 0,1 1 0,-1-1 0,0 1 0,0 0 0,3-1 0,-4 2 0,0 0 0,0 0 0,0 0 0,0 0 0,0 0 0,0-1 0,0 1 0,0 0 0,-1 0 0,1 0 0,0 0 0,-1 0 0,1-1 0,0 1 0,-1 0 0,1 0 0,-1-1 0,1 1 0,-2 1 0,-10 17 0,12-19 0,-17 22 0,-19 21 0,21-27 0,2 1 0,-1 0 0,-10 18 0,23-32 0,0-1 0,0 1 0,0-1 0,0 1 0,0 0 0,1-1 0,-1 1 0,1 0 0,0-1 0,0 1 0,0 0 0,0 0 0,0-1 0,0 1 0,1 0 0,-1-1 0,1 1 0,0 0 0,0-1 0,0 1 0,0-1 0,0 1 0,0-1 0,1 0 0,2 4 0,4 4 0,1-1 0,0 1 0,0-2 0,13 10 0,-8-5 0,106 103-1365,-85-77-5461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2.559"/>
    </inkml:context>
    <inkml:brush xml:id="br0">
      <inkml:brushProperty name="width" value="0.05" units="cm"/>
      <inkml:brushProperty name="height" value="0.05" units="cm"/>
    </inkml:brush>
  </inkml:definitions>
  <inkml:trace contextRef="#ctx0" brushRef="#br0">76 0 24575,'-9'1'0,"1"0"0,-1 1 0,1 0 0,-1 0 0,-16 8 0,17-4 0,10-2 0,19 1 0,245 0 0,-189-6 0,427-5-559,1289 7-3401,-1397 10 2912,90 2 3059,-497-13-6646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3.724"/>
    </inkml:context>
    <inkml:brush xml:id="br0">
      <inkml:brushProperty name="width" value="0.05" units="cm"/>
      <inkml:brushProperty name="height" value="0.05" units="cm"/>
    </inkml:brush>
  </inkml:definitions>
  <inkml:trace contextRef="#ctx0" brushRef="#br0">0 0 24575,'19'345'0,"-5"-145"0,-11-140 0,13 335 0,-17-270 0,-19 144 0,15-235 0,2-15 0,1 2 0,0-1 0,1 27 0,2-45 0,-1-1 0,0 1 0,1 0 0,-1 0 0,1 0 0,-1-1 0,1 1 0,0 0 0,0-1 0,0 1 0,0 0 0,0-1 0,0 1 0,0-1 0,1 0 0,-1 1 0,0-1 0,1 0 0,-1 0 0,1 0 0,0 0 0,-1 0 0,1 0 0,0 0 0,-1-1 0,1 1 0,0-1 0,0 1 0,0-1 0,-1 1 0,3-1 0,8 1 0,0-1 0,0 1 0,-1-2 0,13-1 0,-4 0 0,828-8-2794,-2 62-707,244 45 3011,-54-4 282,-1021-92 137,505 25-568,-496-25 975,1-1 0,-1-2 0,1 0-1,41-10 1,-63 11-345,-1 0 1,1 0-1,-1 0 0,1 0 1,-1 0-1,0 0 0,0-1 1,0 1-1,0-1 0,3-2 1,-4 3-165,-1 0 0,1 0 1,0 0-1,-1 0 0,1 0 1,-1 0-1,1 0 0,-1-1 1,0 1-1,1 0 0,-1-3 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4.638"/>
    </inkml:context>
    <inkml:brush xml:id="br0">
      <inkml:brushProperty name="width" value="0.05" units="cm"/>
      <inkml:brushProperty name="height" value="0.05" units="cm"/>
    </inkml:brush>
  </inkml:definitions>
  <inkml:trace contextRef="#ctx0" brushRef="#br0">37 39 24575,'-17'-10'0,"16"10"0,-1 0 0,1-1 0,0 1 0,0 0 0,0-1 0,0 0 0,0 1 0,-1-1 0,1 0 0,0 1 0,0-1 0,1 0 0,-1 0 0,0 0 0,0 0 0,0 0 0,1 0 0,-2-1 0,2 1 0,1 0 0,-1 1 0,1-1 0,-1 0 0,1 1 0,0-1 0,-1 1 0,1-1 0,-1 1 0,1-1 0,0 1 0,0-1 0,-1 1 0,1 0 0,0-1 0,0 1 0,-1 0 0,1 0 0,0 0 0,0-1 0,-1 1 0,1 0 0,0 0 0,0 0 0,0 0 0,1 1 0,0-2 0,45-2 0,1 1 0,79 9 0,-66-3 0,1332 97-5408,-699-47 3532,326 15 822,1-27-57,-950-41 1219,139 1 493,-147-4 990,76-12 0,-134 13-1468,0 1 117,0-1 0,0 0 0,0 0 1,1 0-1,-1-1 0,0 1 0,0-1 0,-1 0 0,1-1 0,6-4 1,-10 7-211,-1 0 1,0 0-1,0 0 1,1-1 0,-1 1-1,0 0 1,0-1-1,0 1 1,1 0 0,-1 0-1,0-1 1,0 1 0,0 0-1,0-1 1,0 1-1,0 0 1,0-1 0,1 1-1,-1 0 1,0-1 0,0 1-1,0 0 1,0-1-1,-1 1 1,1-1 0,0 1-1,0 0 1,0-1-1,0 1 1,0 0 0,0 0-1,0-1 1,-1 1 0,1 0-1,0-1 1,0 1-1,0 0 1,-1 0 0,1-1-1,0 1 1,0 0-1,-1 0 1,1-1 0,0 1-1,-1 0 1,1 0 0,0 0-1,-1 0 1,1 0-1,0-1 1,-1 1 0,1 0-1,0 0 1,-1 0 0,1 0-1,-1 0 1,-20-5 574,17 5-592,0 0-1,-1 0 1,1 0-1,0 0 1,0 1-1,-1 0 1,1 0-1,0 0 1,0 0-1,0 1 1,0 0-1,0-1 1,0 1 0,0 1-1,1-1 1,-1 1-1,1-1 1,0 1-1,0 0 1,0 0-1,0 0 1,-5 7-1,5-5-3,0 0-1,1 0 1,-1 0 0,1 0-1,0 1 1,1-1-1,-1 1 1,1-1 0,0 1-1,1-1 1,-1 1 0,1 0-1,0-1 1,0 1-1,1 0 1,0-1 0,1 7-1,19 73-8,-3 1 0,6 92 0,-9 61 0,4 55 0,22 0 0,-37-274 0,0 0 0,-1 1 0,-1 0 0,-2 37 0,0-52 0,-1 1 0,0-1 0,-1 1 0,0-1 0,0 0 0,0 1 0,0-1 0,-1 0 0,0 0 0,-1-1 0,1 1 0,-1-1 0,0 1 0,0-1 0,-1 0 0,1-1 0,-1 1 0,0-1 0,-7 4 0,-28 14-1365,-2-6-5461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6.259"/>
    </inkml:context>
    <inkml:brush xml:id="br0">
      <inkml:brushProperty name="width" value="0.05" units="cm"/>
      <inkml:brushProperty name="height" value="0.05" units="cm"/>
    </inkml:brush>
  </inkml:definitions>
  <inkml:trace contextRef="#ctx0" brushRef="#br0">0 5 24575,'0'-3'0,"0"2"0,0 7 0,0 6 0,0 8 0,3 5 0,1 9 0,3 5 0,1 4 0,-2 5 0,1 0 0,1-8-8191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6.587"/>
    </inkml:context>
    <inkml:brush xml:id="br0">
      <inkml:brushProperty name="width" value="0.05" units="cm"/>
      <inkml:brushProperty name="height" value="0.05" units="cm"/>
    </inkml:brush>
  </inkml:definitions>
  <inkml:trace contextRef="#ctx0" brushRef="#br0">72 291 24575,'-10'-15'0,"1"-1"0,0-1 0,1 1 0,1-1 0,1-1 0,0 1 0,1-1 0,1 0 0,1 0 0,-1-19 0,3 34 0,1 0 0,0-1 0,0 1 0,1 0 0,-1 0 0,1-1 0,0 1 0,-1 0 0,1 0 0,1 0 0,-1 0 0,0 0 0,1 0 0,-1 0 0,1 1 0,0-1 0,0 1 0,5-5 0,-4 4 0,1 0 0,0 1 0,0 0 0,0 0 0,0 0 0,0 0 0,0 1 0,0 0 0,1-1 0,-1 1 0,1 1 0,4-1 0,9 1 0,0 0 0,0 1 0,0 1 0,0 1 0,29 8 0,-10 0 0,0 2 0,-1 1 0,48 27 0,-62-28 0,-1 0 0,-1 1 0,0 1 0,-1 0 0,-1 2 0,25 28 0,-37-39 0,-1 1 0,0 1 0,0-1 0,-1 1 0,0 0 0,0 0 0,-1 0 0,0 0 0,3 14 0,-5-17 0,-1 1 0,1-1 0,-1 1 0,0-1 0,-1 0 0,1 1 0,-1-1 0,0 1 0,0-1 0,0 0 0,-1 1 0,0-1 0,0 0 0,-1 0 0,1-1 0,-6 9 0,-1-2 0,0-1 0,-1 0 0,0 0 0,-1-1 0,0 0 0,-1-1 0,0 0 0,0-1 0,0 0 0,-1-1 0,0 0 0,-17 4 0,-5 1 0,-1-2 0,0-1 0,-56 4 0,84-11 0,-21 1 0,-35-1 0,57-1 0,1 0 0,-1-1 0,1 0 0,-1 0 0,1 0 0,-1-1 0,1 0 0,0 0 0,0-1 0,0 0 0,-8-5 0,13 7-136,-1 0-1,1-1 1,-1 1-1,1-1 1,0 1-1,0-1 1,-1 1-1,1-1 0,-1-3 1,-3-14-6690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6.972"/>
    </inkml:context>
    <inkml:brush xml:id="br0">
      <inkml:brushProperty name="width" value="0.05" units="cm"/>
      <inkml:brushProperty name="height" value="0.05" units="cm"/>
    </inkml:brush>
  </inkml:definitions>
  <inkml:trace contextRef="#ctx0" brushRef="#br0">3 122 24575,'6'5'0,"1"-1"0,0 0 0,0-1 0,1 1 0,-1-2 0,1 1 0,0-1 0,0 0 0,-1 0 0,10 0 0,3 1 0,34 0 0,-48-2 0,0-2 0,0 1 0,0-1 0,-1 0 0,1 0 0,0 0 0,-1-1 0,1 0 0,-1 0 0,9-4 0,-12 5 0,-1 0 0,1 0 0,-1 0 0,0 0 0,1-1 0,-1 1 0,0 0 0,0 0 0,0-1 0,0 1 0,0-1 0,0 1 0,-1-1 0,1 1 0,0-1 0,-1 1 0,1-1 0,-1 0 0,1 1 0,-1-1 0,0-2 0,0 2 0,0-1 0,-1 0 0,1 0 0,-1 0 0,0 0 0,1 1 0,-1-1 0,-1 0 0,1 1 0,0-1 0,-3-3 0,-1-1 0,-1 0 0,1 1 0,-1-1 0,0 1 0,-1 1 0,0-1 0,-10-6 0,11 9 0,1 0 0,0 1 0,-1 0 0,1 0 0,-1 0 0,0 0 0,0 1 0,1 0 0,-1 0 0,0 1 0,0 0 0,0 0 0,0 0 0,0 0 0,-10 3 0,11-1 0,1-1 0,0 0 0,0 1 0,0 0 0,0 0 0,0 1 0,0-1 0,0 1 0,1 0 0,-1-1 0,1 2 0,0-1 0,0 0 0,0 1 0,0-1 0,1 1 0,-1 0 0,1 0 0,0 0 0,0 0 0,-2 6 0,2-3 0,0 0 0,0 0 0,1 0 0,-1 1 0,2-1 0,-1 0 0,1 0 0,0 1 0,1-1 0,-1 0 0,1 1 0,1-1 0,0 0 0,0 0 0,0 0 0,1 0 0,0 0 0,0-1 0,0 1 0,1-1 0,0 0 0,0 0 0,1 0 0,0-1 0,0 1 0,0-1 0,1-1 0,-1 1 0,1-1 0,0 0 0,1 0 0,-1 0 0,8 2 0,38 13-1365,-1-5-5461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7.190"/>
    </inkml:context>
    <inkml:brush xml:id="br0">
      <inkml:brushProperty name="width" value="0.05" units="cm"/>
      <inkml:brushProperty name="height" value="0.05" units="cm"/>
    </inkml:brush>
  </inkml:definitions>
  <inkml:trace contextRef="#ctx0" brushRef="#br0">201 224 24575,'-2'-17'0,"0"0"0,0 1 0,-2-1 0,0 1 0,0 0 0,-2 0 0,0 0 0,-1 1 0,-10-18 0,14 29 0,1 0 0,-1 0 0,0 0 0,0 1 0,-1-1 0,1 1 0,-1-1 0,0 1 0,-4-3 0,6 5 0,1 1 0,0-1 0,-1 0 0,1 1 0,-1-1 0,1 1 0,-1-1 0,1 1 0,-1 0 0,1-1 0,-1 1 0,0 0 0,1 0 0,-1 0 0,1 1 0,-1-1 0,1 0 0,-1 0 0,1 1 0,-1-1 0,1 1 0,-1 0 0,1-1 0,-1 1 0,1 0 0,0 0 0,-1-1 0,1 1 0,0 0 0,0 1 0,0-1 0,-1 1 0,-4 5 0,2 0 0,-1 0 0,1 0 0,0 0 0,0 1 0,1 0 0,0-1 0,1 1 0,-3 11 0,-10 79 0,15-95 0,-5 54 0,4 0 0,6 76 0,25 113 0,-3-38 0,-24-165-1365,-4-12-5461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8.262"/>
    </inkml:context>
    <inkml:brush xml:id="br0">
      <inkml:brushProperty name="width" value="0.05" units="cm"/>
      <inkml:brushProperty name="height" value="0.05" units="cm"/>
    </inkml:brush>
  </inkml:definitions>
  <inkml:trace contextRef="#ctx0" brushRef="#br0">1 225 24575,'0'-2'0,"0"0"0,1 0 0,-1 1 0,1-1 0,0 0 0,-1 0 0,1 0 0,0 1 0,0-1 0,0 0 0,0 1 0,1-1 0,-1 1 0,0-1 0,1 1 0,-1 0 0,1 0 0,-1-1 0,1 1 0,-1 0 0,1 0 0,0 1 0,0-1 0,0 0 0,-1 0 0,4 0 0,6-2 0,0 0 0,1 0 0,11 0 0,65-4 0,142 7 0,-187 1 0,104 9 0,51-1 0,-196-9 0,0 0 0,0 0 0,0 0 0,0 0 0,0 0 0,0 0 0,0-1 0,0 1 0,0-1 0,-1 1 0,1-1 0,0 0 0,0 0 0,0 1 0,-1-1 0,1-1 0,-1 1 0,1 0 0,2-3 0,-3 3 0,-1-1 0,0 1 0,1-1 0,-1 1 0,0-1 0,0 1 0,0-1 0,0 1 0,0-1 0,0 1 0,-1-1 0,1 1 0,0-1 0,-1 1 0,1-1 0,-1 1 0,1 0 0,-1-1 0,0 1 0,0 0 0,1-1 0,-1 1 0,0 0 0,0 0 0,-2-2 0,-3-4 0,1 1 0,-1-1 0,0 1 0,-1 0 0,1 1 0,-1 0 0,0 0 0,-1 0 0,1 1 0,-1 0 0,-15-6 0,18 9 0,0 0 0,0 0 0,1 0 0,-1 1 0,0 0 0,0 0 0,0 0 0,0 0 0,0 1 0,1 0 0,-1 0 0,0 0 0,1 0 0,-1 1 0,0 0 0,1 0 0,0 0 0,0 0 0,-1 1 0,1 0 0,1 0 0,-8 6 0,2 0 0,-1 1 0,1 1 0,1 0 0,0 0 0,1 0 0,0 1 0,0 0 0,2 1 0,-7 16 0,10-23 0,1 0 0,0 0 0,0 0 0,0 0 0,0 0 0,1 0 0,0 0 0,0 0 0,1 0 0,1 8 0,0-10 0,-1 0 0,0 0 0,1 0 0,0 0 0,0-1 0,0 1 0,0-1 0,1 1 0,0-1 0,-1 0 0,1 0 0,0 0 0,0 0 0,1-1 0,-1 1 0,6 2 0,-5-2 0,1 0 0,-1-1 0,1 0 0,0 0 0,-1-1 0,1 1 0,0-1 0,0 0 0,0 0 0,0 0 0,0-1 0,0 0 0,0 0 0,0 0 0,1-1 0,6-1 0,-6 0 0,0 0 0,0 0 0,0-1 0,0 0 0,0 0 0,-1-1 0,1 0 0,-1 0 0,0 0 0,0 0 0,5-7 0,0-1 0,-1 0 0,-1 0 0,0 0 0,0-1 0,-2 0 0,1 0 0,-2-1 0,0 0 0,0 0 0,3-21 0,-19 78 0,8-24 0,2 0 0,0 1 0,1-1 0,1 0 0,1 1 0,7 29 0,-8-43 0,1-1 0,-1 1 0,2 0 0,-1-1 0,1 1 0,-1-1 0,1 0 0,1 0 0,-1 0 0,1-1 0,0 1 0,0-1 0,0 1 0,1-1 0,-1-1 0,1 1 0,0-1 0,0 0 0,0 0 0,1 0 0,-1 0 0,1-1 0,-1 0 0,1-1 0,8 3 0,-8-4 0,-1 1 0,1-1 0,0 0 0,0 0 0,0-1 0,0 1 0,0-2 0,-1 1 0,1 0 0,0-1 0,-1 0 0,1 0 0,-1-1 0,0 0 0,1 0 0,-2 0 0,1 0 0,0-1 0,0 1 0,-1-1 0,0-1 0,0 1 0,0-1 0,-1 1 0,1-1 0,-1 0 0,3-6 0,-2 3 0,0 0 0,0 0 0,0 0 0,-1 0 0,-1-1 0,0 1 0,0-1 0,0 0 0,-1 0 0,0 1 0,-1-1 0,0 0 0,-1 0 0,1 0 0,-2 0 0,1 1 0,-5-15 0,3 18 0,1-1 0,-2 1 0,1 0 0,0 0 0,-1 0 0,0 1 0,0-1 0,-6-4 0,9 8 0,0-1 0,-1 1 0,1 0 0,-1 0 0,1 0 0,0 0 0,-1 0 0,0 0 0,1 0 0,-1 0 0,0 1 0,1-1 0,-1 1 0,0-1 0,0 1 0,1 0 0,-1-1 0,0 1 0,0 0 0,0 0 0,1 0 0,-1 0 0,0 1 0,0-1 0,1 1 0,-1-1 0,0 1 0,0-1 0,1 1 0,-4 1 0,3 1 0,1-1 0,-1 0 0,0 0 0,1 1 0,0-1 0,-1 1 0,1-1 0,0 1 0,0-1 0,0 1 0,1 0 0,-1 0 0,1-1 0,-1 1 0,1 0 0,0 5 0,5 46 0,-2-39 0,0 0 0,1 0 0,1-1 0,0 0 0,1 0 0,0 0 0,1-1 0,1 1 0,10 12 0,-14-19 0,1-1 0,0 0 0,1 0 0,0-1 0,-1 0 0,2 1 0,-1-2 0,0 1 0,1-1 0,0 0 0,0-1 0,0 1 0,1-1 0,-1-1 0,1 1 0,-1-1 0,1-1 0,0 0 0,9 1 0,-11-2 0,-1 0 0,1 0 0,0-1 0,0 0 0,-1 0 0,1-1 0,0 1 0,-1-1 0,1 0 0,-1-1 0,0 1 0,0-1 0,0 0 0,5-4 0,-4 2 0,-1-1 0,1 0 0,-1 0 0,0 0 0,0-1 0,0 1 0,-1-1 0,0 0 0,3-9 0,1-6 0,-1 0 0,-1 0 0,-1-1 0,-1 0 0,-1 0 0,0-24 0,-2 20 0,-3-30 0,2 46 0,-2 1 0,1 0 0,-2 0 0,1 0 0,-1 1 0,-5-12 0,7 19 0,0 0 0,0 0 0,0 0 0,0 1 0,-1-1 0,1 0 0,0 1 0,-1-1 0,1 1 0,-1-1 0,-2-1 0,3 3 0,0-1 0,1 1 0,-1 0 0,0-1 0,0 1 0,0 0 0,0-1 0,0 1 0,0 0 0,0 0 0,0 0 0,0 0 0,1 0 0,-1 0 0,0 0 0,0 0 0,0 1 0,-2-1 0,1 1 0,0 0 0,1 1 0,-1-1 0,0 0 0,0 1 0,1-1 0,-1 1 0,1 0 0,-1-1 0,1 1 0,0 0 0,0 0 0,0 0 0,0 0 0,0 0 0,0 0 0,0 0 0,0 0 0,0 4 0,-2 10 0,1-1 0,1 1 0,0 0 0,1 0 0,1 0 0,0 0 0,1 0 0,1-1 0,0 1 0,1-1 0,1 0 0,0 0 0,1 0 0,1-1 0,0 0 0,1 0 0,1 0 0,0-1 0,0-1 0,15 15 0,-20-23 0,-1-1 0,1 0 0,0 0 0,0 0 0,0 0 0,1-1 0,-1 0 0,1 0 0,-1 0 0,1 0 0,9 2 0,-11-4 0,0 0 0,0 0 0,1 0 0,-1 0 0,0-1 0,0 1 0,0-1 0,0 1 0,1-1 0,-1 0 0,0-1 0,0 1 0,-1 0 0,1-1 0,0 0 0,0 1 0,-1-1 0,1 0 0,2-3 0,5-6 0,0 0 0,0-1 0,-1 0 0,-1 0 0,0-1 0,0 0 0,-2 0 0,9-22 0,0-10 0,13-62 0,-25 93 0,9-46 0,-11 56 0,-1 0 0,0 0 0,0 0 0,0 0 0,0 0 0,0 1 0,-1-1 0,0 0 0,0 0 0,0 1 0,0-1 0,-2-4 0,3 8 0,-1-1 0,1 1 0,0 0 0,0 0 0,-1-1 0,1 1 0,0 0 0,-1-1 0,1 1 0,0 0 0,-1 0 0,1-1 0,0 1 0,-1 0 0,1 0 0,0 0 0,-1 0 0,1 0 0,-1-1 0,1 1 0,0 0 0,-1 0 0,1 0 0,-1 0 0,1 0 0,-1 0 0,1 0 0,0 0 0,-1 0 0,1 1 0,-1-1 0,1 0 0,0 0 0,-1 0 0,1 0 0,0 1 0,-1-1 0,1 0 0,0 0 0,-1 1 0,1-1 0,0 0 0,-1 0 0,1 1 0,0-1 0,0 0 0,-1 1 0,1 0 0,-14 18 0,13-17 0,-7 13 0,0 0 0,2 1 0,-1 0 0,2 1 0,0-1 0,2 1 0,-3 20 0,2-7 0,2 0 0,2 1 0,3 38 0,-1-52-341,1-1 0,1 1-1,6 18 1,2-4-6485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3.715"/>
    </inkml:context>
    <inkml:brush xml:id="br0">
      <inkml:brushProperty name="width" value="0.05" units="cm"/>
      <inkml:brushProperty name="height" value="0.05" units="cm"/>
    </inkml:brush>
  </inkml:definitions>
  <inkml:trace contextRef="#ctx0" brushRef="#br0">1 184 24575,'-1'-51'0,"3"-59"0,-2 109 0,0-1 0,0 1 0,0 0 0,0 0 0,0 0 0,0 0 0,1 0 0,-1-1 0,0 1 0,1 0 0,-1 0 0,1 0 0,-1 0 0,1 0 0,0 0 0,-1 0 0,2-1 0,-1 2 0,-1 0 0,1-1 0,-1 1 0,1 0 0,0 0 0,-1 0 0,1 0 0,-1 0 0,1-1 0,0 1 0,-1 0 0,1 0 0,0 1 0,-1-1 0,1 0 0,-1 0 0,1 0 0,0 0 0,-1 0 0,1 1 0,-1-1 0,1 0 0,0 1 0,4 2 0,0 1 0,0 0 0,-1 0 0,1 0 0,4 6 0,82 95 0,-41-45 0,77 72 0,-122-128 29,0 0-1,0 0 1,1 0-1,-1-1 0,1 0 1,0 0-1,0 0 1,0-1-1,0 0 1,0 0-1,10 2 1,-14-4-86,1 0 0,0 0 0,-1 0 0,1 0 0,0 0 0,0-1 0,-1 1 0,1-1 1,0 1-1,-1-1 0,1 0 0,-1 0 0,1 0 0,-1-1 0,0 1 0,1-1 0,-1 1 1,0-1-1,0 0 0,0 1 0,0-1 0,0 0 0,0 0 0,-1-1 0,1 1 1,-1 0-1,1-1 0,-1 1 0,1-3 0,3-8-6769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28.370"/>
    </inkml:context>
    <inkml:brush xml:id="br0">
      <inkml:brushProperty name="width" value="0.05" units="cm"/>
      <inkml:brushProperty name="height" value="0.05" units="cm"/>
    </inkml:brush>
  </inkml:definitions>
  <inkml:trace contextRef="#ctx0" brushRef="#br0">0 133 24575,'0'-6'0,"0"-5"0,0-8 0,3-2 0,5-2 0,6 3 0,7 6 0,10 4 0,6 4 0,5 4 0,3 1 0,-8 2-8191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38.389"/>
    </inkml:context>
    <inkml:brush xml:id="br0">
      <inkml:brushProperty name="width" value="0.05" units="cm"/>
      <inkml:brushProperty name="height" value="0.05" units="cm"/>
    </inkml:brush>
  </inkml:definitions>
  <inkml:trace contextRef="#ctx0" brushRef="#br0">1 0 24575,'0'4'0,"0"3"0,0 7 0,0 5 0,0 1 0,0 4 0,0 5 0,0-1 0,3 2 0,1-1 0,0-2 0,-1-7-8191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38.874"/>
    </inkml:context>
    <inkml:brush xml:id="br0">
      <inkml:brushProperty name="width" value="0.05" units="cm"/>
      <inkml:brushProperty name="height" value="0.05" units="cm"/>
    </inkml:brush>
  </inkml:definitions>
  <inkml:trace contextRef="#ctx0" brushRef="#br0">45 14 24575,'0'-1'0,"0"1"0,1-1 0,-1 0 0,0 1 0,0-1 0,1 0 0,-1 1 0,0-1 0,1 0 0,-1 1 0,1-1 0,-1 1 0,1-1 0,-1 1 0,1-1 0,-1 1 0,1-1 0,-1 1 0,1 0 0,-1-1 0,1 1 0,0 0 0,-1-1 0,1 1 0,0 0 0,-1 0 0,1 0 0,0-1 0,-1 1 0,1 0 0,0 0 0,0 0 0,-1 0 0,2 0 0,25 4 0,-25-4 0,0 1 0,0-1 0,0 1 0,1 0 0,-1 0 0,0 0 0,0 0 0,-1 0 0,1 1 0,0-1 0,0 1 0,-1-1 0,1 1 0,0-1 0,-1 1 0,0 0 0,1 0 0,-1 0 0,0 0 0,0 0 0,0 0 0,0 0 0,-1 0 0,1 0 0,0 0 0,-1 0 0,1 1 0,-1-1 0,0 0 0,0 0 0,0 1 0,0-1 0,0 0 0,-1 0 0,0 4 0,0 0 0,-1 0 0,-1-1 0,1 1 0,-1-1 0,0 0 0,0 1 0,0-1 0,-1-1 0,0 1 0,0 0 0,0-1 0,-6 5 0,-9 7 0,8-9 0,1 1 0,0 0 0,1 1 0,-13 16 0,22-25 0,0 0 0,-1 1 0,1-1 0,0 1 0,0-1 0,-1 0 0,1 1 0,0-1 0,0 1 0,0-1 0,0 1 0,0-1 0,0 1 0,-1-1 0,1 1 0,0-1 0,0 1 0,0-1 0,1 1 0,-1-1 0,0 1 0,0-1 0,0 1 0,0-1 0,0 1 0,1-1 0,-1 1 0,0-1 0,0 1 0,1 0 0,15 9 0,24-1 0,-4-7-455,-1 0 0,68-7 0,-59 1-6371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39.199"/>
    </inkml:context>
    <inkml:brush xml:id="br0">
      <inkml:brushProperty name="width" value="0.05" units="cm"/>
      <inkml:brushProperty name="height" value="0.05" units="cm"/>
    </inkml:brush>
  </inkml:definitions>
  <inkml:trace contextRef="#ctx0" brushRef="#br0">56 5 24575,'-2'0'0,"0"-1"0,0 1 0,0 1 0,0-1 0,0 0 0,0 0 0,0 1 0,0-1 0,0 1 0,0-1 0,0 1 0,1 0 0,-1 0 0,0 0 0,0 0 0,1 0 0,-1 0 0,1 1 0,-1-1 0,1 0 0,-1 1 0,1-1 0,0 1 0,0-1 0,0 1 0,0 0 0,0 0 0,0-1 0,0 1 0,0 0 0,1 0 0,-1 0 0,1 0 0,-1 0 0,1 3 0,0-1 0,0 0 0,0 0 0,0 0 0,1 0 0,-1-1 0,1 1 0,0 0 0,1 0 0,-1-1 0,1 1 0,-1 0 0,1-1 0,0 0 0,0 1 0,0-1 0,1 0 0,3 4 0,-1-3 0,0 0 0,0-1 0,0 0 0,0 1 0,1-2 0,-1 1 0,1-1 0,-1 1 0,1-2 0,12 3 0,-6-2 0,0 0 0,-1-1 0,1-1 0,20-2 0,-30 2 0,0 0 0,-1 0 0,1 0 0,-1 0 0,1 0 0,-1 0 0,1-1 0,-1 1 0,1-1 0,-1 1 0,1-1 0,-1 0 0,1 1 0,-1-1 0,0 0 0,1 0 0,-1 0 0,0 0 0,0 0 0,0 0 0,0 0 0,0 0 0,0-1 0,0 1 0,0 0 0,0-1 0,0 1 0,-1 0 0,1-1 0,-1 1 0,1-1 0,-1 1 0,1-1 0,-1 1 0,0-1 0,0 0 0,0 1 0,0-1 0,0 1 0,0-1 0,0 1 0,0-1 0,-1 0 0,0-1 0,-1-3 0,0 1 0,0 0 0,0 0 0,-1 0 0,1 0 0,-2 0 0,1 1 0,0-1 0,-1 1 0,0 0 0,-6-5 0,4 4 38,0 1 0,-1 0 0,0 0 0,0 1 0,0 0 0,0 0 0,-1 1 0,-8-3 0,-2 2-607,1 1 0,-26-1 0,15 2-6257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39.885"/>
    </inkml:context>
    <inkml:brush xml:id="br0">
      <inkml:brushProperty name="width" value="0.05" units="cm"/>
      <inkml:brushProperty name="height" value="0.05" units="cm"/>
    </inkml:brush>
  </inkml:definitions>
  <inkml:trace contextRef="#ctx0" brushRef="#br0">5 0 24575,'-3'0'0,"2"4"0,4 3 0,8 4 0,6 7 0,5 3 0,5 4 0,8 4 0,4 3 0,2 0 0,-1-3 0,-3 0 0,-2-5 0,-4-3 0,-4-6 0,-6-5-8191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0.102"/>
    </inkml:context>
    <inkml:brush xml:id="br0">
      <inkml:brushProperty name="width" value="0.05" units="cm"/>
      <inkml:brushProperty name="height" value="0.05" units="cm"/>
    </inkml:brush>
  </inkml:definitions>
  <inkml:trace contextRef="#ctx0" brushRef="#br0">340 15 24575,'0'-3'0,"-4"-1"0,-3 0 0,-4 0 0,-4 5 0,-1 5 0,-5 5 0,-5 3 0,-5 3 0,-2 4 0,-3 2 0,0 0 0,1-1 0,5 0 0,7-2 0,8-4-8191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0.349"/>
    </inkml:context>
    <inkml:brush xml:id="br0">
      <inkml:brushProperty name="width" value="0.05" units="cm"/>
      <inkml:brushProperty name="height" value="0.05" units="cm"/>
    </inkml:brush>
  </inkml:definitions>
  <inkml:trace contextRef="#ctx0" brushRef="#br0">0 5 24575,'0'-3'0,"3"2"0,5 4 0,6 5 0,4 1 0,6 2 0,1 2 0,3 3 0,0 1 0,1 0 0,-1 2 0,-2-1 0,-3 1 0,-5-3-8191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0.519"/>
    </inkml:context>
    <inkml:brush xml:id="br0">
      <inkml:brushProperty name="width" value="0.05" units="cm"/>
      <inkml:brushProperty name="height" value="0.05" units="cm"/>
    </inkml:brush>
  </inkml:definitions>
  <inkml:trace contextRef="#ctx0" brushRef="#br0">210 8 24575,'0'-3'0,"-3"-1"0,-4 4 0,-4 4 0,-4 5 0,-5 4 0,-2 6 0,-1 5 0,-2 6 0,0 1 0,0 1 0,6-2 0,5-6-8191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0.785"/>
    </inkml:context>
    <inkml:brush xml:id="br0">
      <inkml:brushProperty name="width" value="0.05" units="cm"/>
      <inkml:brushProperty name="height" value="0.05" units="cm"/>
    </inkml:brush>
  </inkml:definitions>
  <inkml:trace contextRef="#ctx0" brushRef="#br0">5 0 24575,'-4'0'0,"3"0"0,1 6 0,1 6 0,0 3 0,0 6 0,0 5 0,-1 5 0,1-1 0,-1 2 0,0-5-8191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1.070"/>
    </inkml:context>
    <inkml:brush xml:id="br0">
      <inkml:brushProperty name="width" value="0.05" units="cm"/>
      <inkml:brushProperty name="height" value="0.05" units="cm"/>
    </inkml:brush>
  </inkml:definitions>
  <inkml:trace contextRef="#ctx0" brushRef="#br0">7 55 24575,'-3'-14'0,"2"13"0,1 0 0,0 0 0,-1 1 0,1-1 0,0 0 0,-1 0 0,1 1 0,0-1 0,0 0 0,0 0 0,0 0 0,0 0 0,0 1 0,0-1 0,0 0 0,0 0 0,0 0 0,0 1 0,1-1 0,-1 0 0,0 0 0,0 0 0,1 1 0,-1-1 0,1 0 0,-1 0 0,0 1 0,1-1 0,0 0 0,-1 1 0,1-1 0,-1 1 0,1-1 0,0 1 0,-1-1 0,1 1 0,0-1 0,-1 1 0,2-1 0,3-1 0,0 0 0,1 0 0,-1 1 0,0-1 0,1 1 0,-1 0 0,1 1 0,-1-1 0,1 1 0,-1 0 0,1 1 0,-1-1 0,1 1 0,9 2 0,7 3 0,-1 1 0,25 11 0,-29-11 0,-1 1 0,0 1 0,0 0 0,23 19 0,-32-23 0,0 1 0,-1 0 0,0 1 0,0 0 0,0 0 0,-1 0 0,0 0 0,-1 1 0,1 0 0,-2 0 0,6 12 0,-8-16 0,0 0 0,0-1 0,-1 1 0,1-1 0,-1 1 0,1 0 0,-1 0 0,0-1 0,-1 1 0,1 0 0,-1-1 0,1 1 0,-1 0 0,0-1 0,-1 1 0,1-1 0,-3 5 0,2-4 0,-1 0 0,0 0 0,0-1 0,-1 1 0,1-1 0,-1 0 0,0 0 0,0 0 0,0 0 0,0 0 0,-8 2 0,-2 1 0,0-1 0,0-1 0,-1 0 0,0-1 0,1 0 0,-1-1 0,-22-1 0,18-1-227,0-2-1,1 0 1,-1 0-1,1-2 1,-23-8-1,7 0-6598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04.136"/>
    </inkml:context>
    <inkml:brush xml:id="br0">
      <inkml:brushProperty name="width" value="0.05" units="cm"/>
      <inkml:brushProperty name="height" value="0.05" units="cm"/>
    </inkml:brush>
  </inkml:definitions>
  <inkml:trace contextRef="#ctx0" brushRef="#br0">70 109 24575,'0'-4'0,"0"-1"0,1 1 0,-1 0 0,1-1 0,0 1 0,0 0 0,0-1 0,1 1 0,0 0 0,0 0 0,0 0 0,0 0 0,0 0 0,1 1 0,-1-1 0,1 1 0,0 0 0,0-1 0,1 1 0,-1 1 0,1-1 0,-1 0 0,1 1 0,4-3 0,-2 3 0,0-1 0,0 1 0,0 0 0,0 1 0,0-1 0,1 1 0,-1 0 0,0 1 0,1-1 0,-1 1 0,0 1 0,1-1 0,-1 1 0,0 0 0,0 1 0,9 2 0,0 2 0,1 1 0,-1 1 0,-1 0 0,0 1 0,0 1 0,0 0 0,-1 1 0,-1 0 0,0 1 0,11 14 0,-10-10 0,-1 1 0,-1 0 0,0 0 0,-1 1 0,-1 0 0,-1 1 0,11 38 0,-16-49 0,-1 0 0,-1 0 0,0 1 0,0-1 0,0 0 0,-1 0 0,0 1 0,-1-1 0,0 0 0,0 0 0,-1 1 0,0-1 0,0 0 0,-1-1 0,0 1 0,0 0 0,-1-1 0,0 0 0,0 0 0,-1 0 0,0 0 0,0-1 0,-1 1 0,1-1 0,-1-1 0,-12 10 0,2-5 38,1-1 0,-2 0 0,1-1 0,-1 0 0,0-1 0,-1-1 0,0-1 0,-23 4 0,-12-2-892,-83 3 1,75-9-5973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1.381"/>
    </inkml:context>
    <inkml:brush xml:id="br0">
      <inkml:brushProperty name="width" value="0.05" units="cm"/>
      <inkml:brushProperty name="height" value="0.05" units="cm"/>
    </inkml:brush>
  </inkml:definitions>
  <inkml:trace contextRef="#ctx0" brushRef="#br0">165 82 24575,'0'-7'0,"-1"1"0,1-1 0,-1 0 0,-1 1 0,1-1 0,-1 0 0,-4-7 0,6 12 0,0 1 0,-1 0 0,1 0 0,-1 0 0,0 0 0,1 0 0,-1 0 0,0 0 0,1 0 0,-1 0 0,0 0 0,0 1 0,0-1 0,0 0 0,0 0 0,0 1 0,0-1 0,0 1 0,0-1 0,0 1 0,0-1 0,0 1 0,-1 0 0,1-1 0,0 1 0,0 0 0,0 0 0,0 0 0,-1 0 0,1 0 0,0 0 0,0 0 0,0 0 0,-1 1 0,1-1 0,0 0 0,0 1 0,0-1 0,0 1 0,0-1 0,0 1 0,0-1 0,0 1 0,0 0 0,0 0 0,0-1 0,0 1 0,-1 1 0,-7 6 0,-1 1 0,2 0 0,-1 0 0,1 1 0,0 0 0,1 0 0,0 1 0,1 0 0,0 0 0,1 1 0,-7 20 0,10-25 0,0 0 0,0-1 0,1 1 0,0 0 0,0 0 0,1-1 0,0 1 0,0 0 0,1 0 0,0 0 0,0-1 0,0 1 0,1 0 0,0-1 0,1 1 0,-1-1 0,1 0 0,0 0 0,1 0 0,-1 0 0,1 0 0,0-1 0,7 7 0,-2-4-195,1 1 0,0-2 0,1 1 0,-1-1 0,2-1 0,22 10 0,-2-4-6631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41.521"/>
    </inkml:context>
    <inkml:brush xml:id="br0">
      <inkml:brushProperty name="width" value="0.05" units="cm"/>
      <inkml:brushProperty name="height" value="0.05" units="cm"/>
    </inkml:brush>
  </inkml:definitions>
  <inkml:trace contextRef="#ctx0" brushRef="#br0">23 32 24575,'-4'0'0,"-3"0"0,-1-4 0,4 0 0,9 0 0,10 1 0,8 1 0,10 0 0,9-2 0,3 0 0,-6 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0.064"/>
    </inkml:context>
    <inkml:brush xml:id="br0">
      <inkml:brushProperty name="width" value="0.05" units="cm"/>
      <inkml:brushProperty name="height" value="0.05" units="cm"/>
    </inkml:brush>
  </inkml:definitions>
  <inkml:trace contextRef="#ctx0" brushRef="#br0">8 21 24575,'0'0'0,"-1"0"0,1 0 0,0 0 0,0 0 0,0 0 0,0 0 0,-1 0 0,1 0 0,0 0 0,0 0 0,0 0 0,0 0 0,-1 0 0,1 0 0,0 0 0,0 0 0,0 0 0,-1 0 0,1 0 0,0 0 0,0 0 0,0 0 0,0 0 0,-1 0 0,1 0 0,0 0 0,0 0 0,0 0 0,0 0 0,-1-1 0,1 1 0,0 0 0,0 0 0,0 0 0,0 0 0,0 0 0,0-1 0,0 1 0,-1 0 0,1 0 0,0 0 0,0 0 0,0-1 0,0 1 0,0 0 0,0 0 0,0 0 0,0 0 0,0-1 0,0 1 0,0 0 0,0 0 0,0 0 0,0 0 0,0-1 0,0 1 0,0 0 0,0 0 0,0 0 0,0-1 0,0 1 0,1 0 0,-1 0 0,0 0 0,0-1 0,12-6 0,0 4 0,0 2 0,0-1 0,0 1 0,21 2 0,-28-1 0,0 0 0,0 1 0,0 0 0,1 0 0,-1 0 0,0 1 0,-1-1 0,1 1 0,0 0 0,0 1 0,-1-1 0,1 1 0,5 5 0,-9-8 0,0 1 0,0 0 0,-1 0 0,1 0 0,0 0 0,0 0 0,-1 0 0,1 0 0,-1 0 0,1 0 0,-1 0 0,1 0 0,-1 0 0,0 1 0,1-1 0,-1 0 0,0 0 0,0 0 0,0 0 0,0 1 0,0-1 0,0 0 0,0 0 0,0 0 0,-1 2 0,0-1 0,0 0 0,-1 1 0,1-1 0,0 0 0,-1 0 0,0 0 0,1 0 0,-1 0 0,0 0 0,0-1 0,-2 3 0,-6 2 0,-1 1 0,1-1 0,-21 8 0,5-5 0,19-8 0,0 2 0,0-1 0,1 1 0,-1 0 0,1 0 0,-1 0 0,-9 9 0,15-12 0,1 0 0,0 1 0,0-1 0,0 0 0,-1 1 0,1-1 0,0 0 0,0 1 0,0-1 0,0 0 0,0 1 0,0-1 0,0 0 0,0 1 0,0-1 0,0 1 0,0-1 0,0 0 0,0 1 0,0-1 0,0 0 0,0 1 0,0-1 0,0 0 0,0 1 0,1-1 0,-1 0 0,0 1 0,0-1 0,0 0 0,1 1 0,-1-1 0,0 0 0,0 0 0,1 1 0,-1-1 0,0 0 0,0 0 0,1 0 0,-1 1 0,0-1 0,1 0 0,-1 0 0,0 0 0,1 0 0,-1 0 0,0 0 0,1 0 0,0 0 0,19 7 0,56 5-455,1-2 0,119-2 0,-148-8-6371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0.675"/>
    </inkml:context>
    <inkml:brush xml:id="br0">
      <inkml:brushProperty name="width" value="0.05" units="cm"/>
      <inkml:brushProperty name="height" value="0.05" units="cm"/>
    </inkml:brush>
  </inkml:definitions>
  <inkml:trace contextRef="#ctx0" brushRef="#br0">8 93 24575,'-4'-13'0,"4"12"0,-1 0 0,1 0 0,-1 1 0,1-1 0,0 0 0,0 0 0,-1 0 0,1 1 0,0-1 0,0 0 0,0 0 0,0 0 0,0 1 0,0-1 0,0 0 0,0 0 0,0 0 0,0 0 0,1 1 0,-1-1 0,0 0 0,1 0 0,-1 0 0,0 1 0,1-2 0,2-2 0,1 0 0,-1 0 0,0 0 0,1 1 0,0 0 0,-1-1 0,1 2 0,1-1 0,-1 0 0,0 1 0,1-1 0,-1 1 0,1 1 0,6-3 0,-1 1 0,1 0 0,0 1 0,-1 1 0,1 0 0,18 0 0,-27 1 0,0 0 0,0 0 0,1 0 0,-1 0 0,0 1 0,0-1 0,0 1 0,1-1 0,-1 1 0,0 0 0,0 0 0,0 0 0,0 0 0,-1 0 0,1 1 0,0-1 0,0 0 0,-1 1 0,1-1 0,-1 1 0,3 3 0,-3-4 0,-1 1 0,1 0 0,0 0 0,-1 0 0,0 0 0,1 0 0,-1 1 0,0-1 0,0 0 0,0 0 0,0 0 0,0 0 0,-1 0 0,1 0 0,-1 0 0,1 0 0,-1 0 0,0 0 0,0 0 0,0 0 0,0-1 0,0 1 0,-2 2 0,-4 6 0,-2 0 0,0 0 0,0-1 0,0 0 0,-22 15 0,19-15 0,0 0 0,1 1 0,-16 18 0,26-27 0,1-1 0,-1 0 0,1 1 0,0-1 0,-1 0 0,1 1 0,0-1 0,-1 1 0,1-1 0,0 0 0,0 1 0,0-1 0,-1 1 0,1-1 0,0 1 0,0-1 0,0 1 0,0-1 0,0 1 0,0-1 0,0 1 0,0-1 0,0 1 0,0-1 0,0 1 0,0-1 0,0 1 0,0-1 0,0 1 0,1-1 0,-1 1 0,0-1 0,0 1 0,1-1 0,-1 0 0,0 1 0,0-1 0,1 1 0,-1-1 0,0 0 0,1 1 0,-1-1 0,1 0 0,-1 0 0,0 1 0,1-1 0,-1 0 0,1 0 0,-1 1 0,1-1 0,-1 0 0,1 0 0,-1 0 0,1 0 0,-1 0 0,1 0 0,35 4 0,-32-4 0,203-1 216,-101-1-1797,-57 2-5245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0.983"/>
    </inkml:context>
    <inkml:brush xml:id="br0">
      <inkml:brushProperty name="width" value="0.05" units="cm"/>
      <inkml:brushProperty name="height" value="0.05" units="cm"/>
    </inkml:brush>
  </inkml:definitions>
  <inkml:trace contextRef="#ctx0" brushRef="#br0">14 69 24575,'-1'0'0,"0"0"0,1 0 0,-1 1 0,0-1 0,1 0 0,-1 0 0,1 1 0,-1-1 0,0 0 0,1 1 0,-1-1 0,1 1 0,-1-1 0,1 0 0,-1 1 0,1-1 0,-1 1 0,1-1 0,0 1 0,-1 0 0,1-1 0,0 1 0,-1-1 0,1 1 0,0 0 0,0-1 0,0 1 0,0 0 0,-1-1 0,1 1 0,0 0 0,0-1 0,0 1 0,0 0 0,0-1 0,1 1 0,-1 0 0,0 2 0,0 0 0,0-1 0,1 1 0,-1-1 0,1 1 0,0 0 0,0-1 0,1 4 0,3 0 0,0 0 0,0 0 0,1 0 0,-1 0 0,1-1 0,1 0 0,-1-1 0,1 1 0,0-1 0,0 0 0,0-1 0,0 1 0,0-2 0,1 1 0,0-1 0,-1 0 0,1 0 0,10 0 0,-1 0 0,0-1 0,1-1 0,-1 0 0,1-1 0,-1-1 0,0-1 0,23-5 0,-33 5 0,0 1 0,0-1 0,0 0 0,0 0 0,-1-1 0,1 0 0,-1 0 0,0-1 0,7-7 0,-11 11 0,0-1 0,-1 1 0,0-1 0,1 0 0,-1 0 0,0 0 0,0 1 0,0-1 0,0 0 0,0-1 0,0 1 0,0 0 0,-1 0 0,1 0 0,-1 0 0,0 0 0,0-1 0,0 1 0,0 0 0,0 0 0,0 0 0,0-1 0,-1 1 0,1 0 0,-1 0 0,1 0 0,-1 0 0,0 0 0,0 0 0,0 0 0,0 0 0,0 0 0,-1 0 0,1 0 0,-3-2 0,-3-2-114,0 0 1,0 1-1,0 0 0,-1 0 0,1 1 1,-1 0-1,0 0 0,-1 1 0,1 0 1,0 0-1,-16-2 0,-22-5-6712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4.499"/>
    </inkml:context>
    <inkml:brush xml:id="br0">
      <inkml:brushProperty name="width" value="0.05" units="cm"/>
      <inkml:brushProperty name="height" value="0.05" units="cm"/>
    </inkml:brush>
  </inkml:definitions>
  <inkml:trace contextRef="#ctx0" brushRef="#br0">39 35 24575,'-3'-1'0,"0"1"0,1-1 0,-1 0 0,0-1 0,0 1 0,0 0 0,1-1 0,-1 0 0,0 0 0,1 1 0,0-1 0,-1-1 0,-1-1 0,4 3 0,0 1 0,0 0 0,0-1 0,0 1 0,0 0 0,0-1 0,1 1 0,-1-1 0,0 1 0,0 0 0,0-1 0,0 1 0,1 0 0,-1-1 0,0 1 0,0 0 0,1-1 0,-1 1 0,0 0 0,1 0 0,-1-1 0,0 1 0,1 0 0,-1 0 0,0 0 0,1-1 0,-1 1 0,0 0 0,1 0 0,-1 0 0,0 0 0,1 0 0,-1 0 0,1 0 0,-1 0 0,1 0 0,17-3 0,8 5 0,1 0 0,-1 2 0,42 11 0,-23-4 0,-18-7 0,-19-3 0,1 0 0,-1 1 0,1 0 0,-1 0 0,0 1 0,0-1 0,0 2 0,0-1 0,10 8 0,-17-11 0,-1 0 0,1 1 0,-1-1 0,1 1 0,-1-1 0,0 1 0,1-1 0,-1 1 0,1 0 0,-1-1 0,0 1 0,0-1 0,1 1 0,-1 0 0,0-1 0,0 1 0,0 0 0,0-1 0,1 1 0,-1 0 0,0-1 0,0 1 0,0 0 0,-1-1 0,1 2 0,0 0 0,-1-1 0,0 1 0,0-1 0,1 0 0,-1 1 0,0-1 0,0 0 0,0 1 0,-1-1 0,-1 2 0,-35 20 0,35-21 0,-23 10 0,17-8 0,0 0 0,0 0 0,1 1 0,-1 1 0,-12 10 0,20-16 0,1 1 0,-1-1 0,1 1 0,-1 0 0,1-1 0,-1 1 0,1-1 0,0 1 0,-1 0 0,1-1 0,0 1 0,0 0 0,0-1 0,-1 1 0,1 0 0,0 0 0,0-1 0,0 1 0,0 0 0,0-1 0,0 1 0,0 0 0,1 0 0,-1-1 0,0 1 0,0 0 0,0-1 0,1 1 0,-1 0 0,0-1 0,1 1 0,-1 0 0,1-1 0,-1 1 0,1-1 0,-1 1 0,1-1 0,-1 1 0,1-1 0,-1 1 0,1-1 0,-1 0 0,2 1 0,32 18 0,-27-16 0,206 90 0,-208-91 0,26 14 0,-29-15 0,-1 0 0,0 0 0,0 0 0,1 0 0,-1 0 0,0 0 0,0 0 0,0 0 0,0 0 0,0 1 0,0-1 0,0 0 0,0 1 0,-1-1 0,1 1 0,0-1 0,-1 1 0,1 1 0,-1-2 0,0-1 0,0 1 0,-1 0 0,1 0 0,0 0 0,-1-1 0,1 1 0,-1 0 0,1-1 0,0 1 0,-1 0 0,1-1 0,-1 1 0,0 0 0,1-1 0,-1 1 0,0-1 0,1 1 0,-1-1 0,0 0 0,1 1 0,-1-1 0,0 0 0,0 1 0,1-1 0,-1 0 0,0 0 0,0 0 0,-1 1 0,-29 3 0,27-4 0,-36 1-195,1-2 0,-1-1 0,1-2 0,-1-2 0,1-1 0,-72-24 0,80 20-6631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4.781"/>
    </inkml:context>
    <inkml:brush xml:id="br0">
      <inkml:brushProperty name="width" value="0.05" units="cm"/>
      <inkml:brushProperty name="height" value="0.05" units="cm"/>
    </inkml:brush>
  </inkml:definitions>
  <inkml:trace contextRef="#ctx0" brushRef="#br0">99 93 24575,'-98'-92'0,"102"99"0,1 2 0,-1-1 0,0 0 0,4 17 0,-7-23 0,5 19 69,-1 1-1,-2 1 0,0-1 0,0 45 1,-3-44-411,1 0 1,1 0 0,1 0-1,11 39 1,-8-44-6485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5.124"/>
    </inkml:context>
    <inkml:brush xml:id="br0">
      <inkml:brushProperty name="width" value="0.05" units="cm"/>
      <inkml:brushProperty name="height" value="0.05" units="cm"/>
    </inkml:brush>
  </inkml:definitions>
  <inkml:trace contextRef="#ctx0" brushRef="#br0">159 146 24575,'0'-11'0,"0"1"0,-2-1 0,1 1 0,-1 0 0,-1 0 0,0-1 0,0 2 0,-6-12 0,8 19 0,0-1 0,0 1 0,0-1 0,-1 1 0,1-1 0,-1 1 0,0 0 0,0 0 0,0 0 0,0 0 0,0 0 0,0 0 0,0 0 0,0 1 0,-1-1 0,1 1 0,-1 0 0,1-1 0,-1 1 0,0 1 0,1-1 0,-1 0 0,0 0 0,0 1 0,0 0 0,1-1 0,-1 1 0,0 0 0,0 1 0,0-1 0,1 0 0,-1 1 0,0-1 0,-4 3 0,4-2 0,0 1 0,-1-1 0,1 1 0,0 0 0,0 1 0,1-1 0,-1 0 0,0 1 0,1-1 0,-1 1 0,1 0 0,0 0 0,0 0 0,0 0 0,0 0 0,1 0 0,-1 0 0,1 1 0,0-1 0,0 1 0,0-1 0,0 1 0,1-1 0,0 1 0,-1 4 0,1 1 0,0 0 0,0 0 0,1 0 0,0-1 0,0 1 0,1 0 0,1-1 0,-1 1 0,5 10 0,1-4 0,1 0 0,0-1 0,0 0 0,1 0 0,1-1 0,1 0 0,-1-1 0,25 19 0,-25-23 0,0 0 0,1-1 0,0 0 0,0-1 0,0 0 0,1-1 0,0-1 0,0 1 0,0-2 0,0 0 0,19 1 0,-27-3 0,-1-1 0,0 0 0,0 0 0,0 0 0,0-1 0,0 1 0,0-1 0,0 0 0,0 0 0,0-1 0,0 1 0,0-1 0,-1 0 0,1 0 0,-1 0 0,1 0 0,-1-1 0,0 1 0,0-1 0,0 0 0,0 0 0,0 0 0,-1 0 0,1 0 0,2-6 0,-3 4 0,1-1 0,-1 0 0,0 1 0,-1-1 0,1 0 0,-1 0 0,0 0 0,-1 0 0,0 0 0,0 0 0,0 0 0,0 0 0,-1 0 0,0 0 0,0 0 0,-4-9 0,0 4 31,0 0 0,0 0 0,-2 0 0,1 1 0,-1-1 0,-1 2 0,0-1 0,0 1 1,-1 0-1,-16-13 0,17 16-153,0 0 0,0 1 0,0 0 0,0 0 0,-1 1 0,0 0 0,0 0 0,0 1 0,-1 0 1,1 1-1,-1 0 0,1 0 0,-20 0 0,7 5-6704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5.453"/>
    </inkml:context>
    <inkml:brush xml:id="br0">
      <inkml:brushProperty name="width" value="0.05" units="cm"/>
      <inkml:brushProperty name="height" value="0.05" units="cm"/>
    </inkml:brush>
  </inkml:definitions>
  <inkml:trace contextRef="#ctx0" brushRef="#br0">89 8 24575,'0'-3'0,"-3"-1"0,-1 3 0,0 5 0,-2 5 0,-1 7 0,2 7 0,-2 6 0,0 4 0,-1 3 0,0-2 0,-2 0 0,2 0 0,1-3 0,2-6-8191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55.999"/>
    </inkml:context>
    <inkml:brush xml:id="br0">
      <inkml:brushProperty name="width" value="0.05" units="cm"/>
      <inkml:brushProperty name="height" value="0.05" units="cm"/>
    </inkml:brush>
  </inkml:definitions>
  <inkml:trace contextRef="#ctx0" brushRef="#br0">4 199 24575,'3'-7'0,"0"0"0,-1-1 0,1 1 0,0-13 0,0 7 0,-8 90 0,-9 80 0,13-128 0,1 0 0,1 0 0,8 39 0,-3-49 0,-2-28 0,-2-32 0,-1-32 0,-1 5 0,11-83 0,-11 151 0,9-40 0,-8 39 0,-1-1 0,0 1 0,1 0 0,0 0 0,-1 0 0,1 0 0,-1 0 0,1 0 0,0 0 0,0 1 0,0-1 0,0 0 0,1-1 0,-2 2 0,1 0 0,-1 0 0,1 0 0,0 0 0,-1 0 0,1 0 0,-1-1 0,1 2 0,0-1 0,-1 0 0,1 0 0,-1 0 0,1 0 0,-1 0 0,1 0 0,0 1 0,-1-1 0,1 0 0,-1 0 0,1 1 0,-1-1 0,1 0 0,-1 1 0,0-1 0,1 0 0,-1 1 0,1-1 0,0 2 0,9 10 0,-1 1 0,0 1 0,0 0 0,-2 0 0,8 18 0,5 10 0,-11-25 0,0-1 0,1 0 0,1-1 0,1 0 0,0 0 0,0-1 0,2-1 0,-1 0 0,2-1 0,30 20 0,-42-30 0,0 0 0,0-1 0,0 1 0,1-1 0,-1 0 0,0 0 0,0 0 0,1 0 0,-1-1 0,0 1 0,1-1 0,-1 0 0,0 0 0,1 0 0,-1-1 0,1 1 0,-1-1 0,0 0 0,0 1 0,1-2 0,2 0 0,-2-1 0,0 1 0,0-1 0,0 0 0,0 0 0,-1-1 0,1 1 0,-1-1 0,0 0 0,0 1 0,0-1 0,-1-1 0,1 1 0,-1 0 0,2-7 0,1-4 0,0-1 0,-1 0 0,-1 0 0,0 0 0,-1 0 0,-1 0 0,-1-1 0,-2-24 0,-1 13 0,-1 0 0,-1-1 0,-2 2 0,-10-28 0,15 48-114,0 1 1,0 0-1,-1 0 0,0 0 0,0 0 1,0 1-1,-1-1 0,1 1 0,-2 0 1,1 0-1,-9-8 0,2 7-6712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7.335"/>
    </inkml:context>
    <inkml:brush xml:id="br0">
      <inkml:brushProperty name="width" value="0.05" units="cm"/>
      <inkml:brushProperty name="height" value="0.05" units="cm"/>
    </inkml:brush>
  </inkml:definitions>
  <inkml:trace contextRef="#ctx0" brushRef="#br0">1 0 24575,'3'0'0,"1"3"0,0 4 0,-1 5 0,0 5 0,-2 7 0,0 8 0,-1 5 0,0 6 0,0 4 0,0 5 0,0-8-8191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0.042"/>
    </inkml:context>
    <inkml:brush xml:id="br0">
      <inkml:brushProperty name="width" value="0.05" units="cm"/>
      <inkml:brushProperty name="height" value="0.05" units="cm"/>
    </inkml:brush>
  </inkml:definitions>
  <inkml:trace contextRef="#ctx0" brushRef="#br0">149 4 24575,'0'-3'0,"0"5"0,0 8 0,0 10 0,0 6 0,0 12 0,-3 15 0,-5 17 0,-3 15 0,-3 15 0,-3 16 0,-1 9 0,-1 5 0,0 0 0,3-7 0,5-12 0,3-16 0,4-24-8191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0.259"/>
    </inkml:context>
    <inkml:brush xml:id="br0">
      <inkml:brushProperty name="width" value="0.05" units="cm"/>
      <inkml:brushProperty name="height" value="0.05" units="cm"/>
    </inkml:brush>
  </inkml:definitions>
  <inkml:trace contextRef="#ctx0" brushRef="#br0">172 224 24575,'4'-18'0,"-1"0"0,0-1 0,-1 1 0,-2-1 0,0 0 0,0 1 0,-2-1 0,0 1 0,-6-23 0,-1 26 0,8 15 0,1 0 0,0 0 0,0-1 0,-1 1 0,1 0 0,-1 0 0,1 0 0,0 0 0,-1 0 0,1 0 0,0 0 0,-1 0 0,1 0 0,0 0 0,-1 0 0,1 0 0,0 0 0,-1 0 0,1 0 0,0 0 0,-1 0 0,1 0 0,0 1 0,-1-1 0,1 0 0,0 0 0,-1 1 0,-1 1 0,0 0 0,0 0 0,0 0 0,1 0 0,-1 1 0,1-1 0,-1 0 0,1 1 0,-2 4 0,-8 25 0,0 1 0,-9 58 0,-3 76 0,20-146 0,-45 713-608,35-445-868,7-183-4631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0.646"/>
    </inkml:context>
    <inkml:brush xml:id="br0">
      <inkml:brushProperty name="width" value="0.05" units="cm"/>
      <inkml:brushProperty name="height" value="0.05" units="cm"/>
    </inkml:brush>
  </inkml:definitions>
  <inkml:trace contextRef="#ctx0" brushRef="#br0">86 756 24575,'-7'0'0,"-1"1"0,1-1 0,0 2 0,0-1 0,-12 4 0,17-4 0,1-1 0,-1 1 0,1-1 0,-1 1 0,1 0 0,-1-1 0,1 1 0,-1 0 0,1 0 0,0 0 0,-1 0 0,1 0 0,0 0 0,0 1 0,0-1 0,0 0 0,0 1 0,0-1 0,0 0 0,0 1 0,1-1 0,-1 1 0,0-1 0,1 1 0,0 0 0,-1-1 0,1 1 0,0 0 0,0-1 0,-1 4 0,2-4 0,-1-1 0,1 1 0,-1 0 0,0 0 0,1 0 0,-1 0 0,1-1 0,0 1 0,-1 0 0,1 0 0,0-1 0,-1 1 0,1-1 0,0 1 0,0 0 0,0-1 0,-1 1 0,1-1 0,0 0 0,0 1 0,0-1 0,0 0 0,0 0 0,0 1 0,0-1 0,0 0 0,0 0 0,0 0 0,0 0 0,1 0 0,33-4 0,3-4 0,-2-2 0,1-1 0,36-17 0,102-57 0,-138 67 0,605-339-662,-350 189 458,-261 151 204,90-49 0,-99 56 0,1 1 0,-1 1 0,38-9 0,-55 16 0,0 0 0,0 0 0,-1 1 0,1-1 0,0 1 0,0 0 0,0 1 0,0-1 0,0 1 0,0 0 0,0 0 0,0 0 0,0 1 0,5 2 0,-6-1 0,-1-1 0,1 1 0,0 0 0,-1 1 0,1-1 0,-1 0 0,0 1 0,-1 0 0,1-1 0,0 1 0,-1 0 0,0 1 0,0-1 0,0 0 0,1 6 0,10 33 0,-3 1 0,-1 0 0,2 46 0,1-3 0,83 400-1499,-54-330-4327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6.144"/>
    </inkml:context>
    <inkml:brush xml:id="br0">
      <inkml:brushProperty name="width" value="0.05" units="cm"/>
      <inkml:brushProperty name="height" value="0.05" units="cm"/>
    </inkml:brush>
  </inkml:definitions>
  <inkml:trace contextRef="#ctx0" brushRef="#br0">1 3642 24575,'1'-12'0,"1"1"0,1-1 0,0 1 0,0-1 0,2 1 0,-1 1 0,1-1 0,1 1 0,7-12 0,3-8 0,208-340-406,36 19-347,-83 134-779,10 9 0,218-188 0,-140 170-39,361-238 0,315-113 1028,-495 314 316,-422 248 264,175-110 655,-162 99 97,-2-2 1,65-64-1,-92 84-277,-1-1 0,0 0 0,-1 0-1,1 0 1,4-12 0,-10 19-463,0 1 0,0-1 0,0 1 0,-1-1 0,1 0 0,0 1 0,-1-1 0,0 0 1,1 0-1,-1 1 0,0-1 0,0 0 0,0 0 0,0 0 0,0 1 0,0-1 0,-1 0 0,1 0 0,0 1 0,-1-1 0,1 0 0,-1 1 0,0-1 0,0 0 0,0 1 0,0-1 0,0 1 0,0-1 0,0 1 0,0 0 0,0-1 0,-1 1 0,1 0 0,0 0 1,-1 0-1,1 0 0,-1 0 0,-2-1 0,-12-4-6654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6.562"/>
    </inkml:context>
    <inkml:brush xml:id="br0">
      <inkml:brushProperty name="width" value="0.05" units="cm"/>
      <inkml:brushProperty name="height" value="0.05" units="cm"/>
    </inkml:brush>
  </inkml:definitions>
  <inkml:trace contextRef="#ctx0" brushRef="#br0">154 159 24575,'-7'0'0,"-1"-1"0,1 0 0,-1-1 0,1 0 0,-1 0 0,1-1 0,-11-5 0,-1-2 0,-26-17 0,43 26 0,0-1 0,0 0 0,0 1 0,0-1 0,0 0 0,0 0 0,-2-3 0,4 4 0,0 1 0,-1-1 0,1 1 0,0 0 0,0-1 0,0 1 0,0-1 0,0 1 0,0-1 0,0 1 0,0-1 0,0 1 0,0 0 0,0-1 0,0 1 0,0-1 0,0 1 0,0-1 0,0 1 0,0-1 0,1 1 0,-1 0 0,0-1 0,0 1 0,1 0 0,-1-1 0,0 1 0,0-1 0,1 1 0,-1 0 0,0 0 0,1-1 0,-1 1 0,1 0 0,-1 0 0,0-1 0,1 1 0,-1 0 0,1 0 0,-1 0 0,0 0 0,1-1 0,-1 1 0,1 0 0,-1 0 0,1 0 0,-1 0 0,1 0 0,-1 0 0,1 0 0,20-3 0,43-2 0,-13 1 0,475-48 0,-512 51 0,-1-1 0,0 1 0,0 0 0,0 1 0,17 2 0,-27-2 0,0 0 0,0 1 0,-1 0 0,1-1 0,0 1 0,0 0 0,0 1 0,-1-1 0,1 0 0,-1 1 0,1-1 0,-1 1 0,1 0 0,-1 0 0,0 0 0,0 0 0,0 0 0,0 1 0,0-1 0,-1 0 0,1 1 0,-1 0 0,1-1 0,1 6 0,1 11 0,-1 1 0,0 0 0,-2 0 0,0 0 0,-1 0 0,-4 24 0,3-18 0,-19 261-1365,17-223-5461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1.868"/>
    </inkml:context>
    <inkml:brush xml:id="br0">
      <inkml:brushProperty name="width" value="0.05" units="cm"/>
      <inkml:brushProperty name="height" value="0.05" units="cm"/>
    </inkml:brush>
  </inkml:definitions>
  <inkml:trace contextRef="#ctx0" brushRef="#br0">40 28 24575,'10'-18'0,"-4"9"0,-7 23 0,-1-5 0,-47 347 0,47-311 0,1 1 0,2 0 0,2 0 0,2-1 0,20 81 0,-20-109 0,0 0 0,2 0 0,0-1 0,1-1 0,0 1 0,2-1 0,0 0 0,0-1 0,14 14 0,-9-13 0,0-2 0,1 1 0,0-2 0,1 0 0,0-1 0,1-1 0,31 13 0,-1-5-86,1-2-1,1-2 1,1-2-1,72 7 0,210 0-345,35-23 432,-251-4 0,130-26 0,-227 31 0,-12 2 0,1 0 0,-1-1 0,0 0 0,1 0 0,-1 0 0,0-1 0,-1-1 0,1 1 0,0-1 0,11-9 0,-18 13 19,0-1 0,0 1 1,0-1-1,-1 0 0,1 0 1,0 1-1,-1-1 1,1 0-1,-1 0 0,1 0 1,-1 0-1,1 1 0,-1-1 1,1 0-1,-1 0 1,0 0-1,1 0 0,-1 0 1,0 0-1,0 0 0,0 0 1,0 0-1,0 0 1,0 0-1,0 0 0,0 0 1,-1 0-1,1 0 0,0 0 1,0 0-1,-1 0 1,1 0-1,-1 0 0,1 0 1,-1 0-1,1 0 0,-1 0 1,1 1-1,-1-1 1,0 0-1,0 0 0,1 1 1,-1-1-1,0 1 0,0-1 1,0 1-1,-1-2 1,-4-1-259,0-1 1,0 1 0,0 1-1,-1-1 1,-10-2 0,-1 1-6588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2.273"/>
    </inkml:context>
    <inkml:brush xml:id="br0">
      <inkml:brushProperty name="width" value="0.05" units="cm"/>
      <inkml:brushProperty name="height" value="0.05" units="cm"/>
    </inkml:brush>
  </inkml:definitions>
  <inkml:trace contextRef="#ctx0" brushRef="#br0">0 15 24575,'0'-3'0,"0"-4"0,4 2 0,3 5 0,4 6 0,6 8 0,7 10 0,8 12 0,9 8 0,6 6 0,4 7 0,3 3 0,-1 4 0,-4 1 0,-3-6 0,-8-5 0,-6-7 0,-9-10-8191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2.479"/>
    </inkml:context>
    <inkml:brush xml:id="br0">
      <inkml:brushProperty name="width" value="0.05" units="cm"/>
      <inkml:brushProperty name="height" value="0.05" units="cm"/>
    </inkml:brush>
  </inkml:definitions>
  <inkml:trace contextRef="#ctx0" brushRef="#br0">439 72 24575,'-9'-22'0,"8"17"0,-1 1 0,0-1 0,-1 0 0,1 1 0,-1-1 0,1 1 0,-5-5 0,6 8 0,0 0 0,-1 0 0,1 1 0,0-1 0,0 0 0,-1 0 0,1 1 0,0-1 0,-1 1 0,1-1 0,-1 1 0,1 0 0,-1 0 0,1 0 0,-1-1 0,1 1 0,0 0 0,-1 1 0,1-1 0,-1 0 0,1 0 0,-1 1 0,1-1 0,-1 1 0,1-1 0,0 1 0,-1-1 0,1 1 0,0 0 0,-2 1 0,-11 8 0,0 1 0,1 0 0,0 1 0,1 0 0,1 1 0,-19 26 0,10-13 0,-110 156 342,109-147-769,2 0 0,1 1 1,-20 60-1,27-59-6399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2.709"/>
    </inkml:context>
    <inkml:brush xml:id="br0">
      <inkml:brushProperty name="width" value="0.05" units="cm"/>
      <inkml:brushProperty name="height" value="0.05" units="cm"/>
    </inkml:brush>
  </inkml:definitions>
  <inkml:trace contextRef="#ctx0" brushRef="#br0">1 16 24575,'0'-3'0,"0"-4"0,3 2 0,1 5 0,6 9 0,5 5 0,8 11 0,7 6 0,8 8 0,7 7 0,1 4 0,3 6 0,-1 1 0,-3-2 0,-2-2 0,-2-5 0,-9-11-8191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2.881"/>
    </inkml:context>
    <inkml:brush xml:id="br0">
      <inkml:brushProperty name="width" value="0.05" units="cm"/>
      <inkml:brushProperty name="height" value="0.05" units="cm"/>
    </inkml:brush>
  </inkml:definitions>
  <inkml:trace contextRef="#ctx0" brushRef="#br0">309 40 24575,'0'-4'0,"-3"-6"0,-5-2 0,-3 1 0,-3 8 0,-3 9 0,-1 12 0,-3 9 0,-6 12 0,0 10 0,-2 8 0,-2 4 0,0 1 0,4-1 0,2-1 0,6-12-8191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8"/>
    </inkml:context>
    <inkml:brush xml:id="br0">
      <inkml:brushProperty name="width" value="0.05" units="cm"/>
      <inkml:brushProperty name="height" value="0.05" units="cm"/>
    </inkml:brush>
  </inkml:definitions>
  <inkml:trace contextRef="#ctx0" brushRef="#br0">41 75 24575,'-1'-15'0,"1"14"0,0 0 0,-1 0 0,1-1 0,0 1 0,0 0 0,0 0 0,0 0 0,0-1 0,0 1 0,0 0 0,0 0 0,1-1 0,-1 1 0,0 0 0,1 0 0,-1 0 0,1 0 0,-1-1 0,1 1 0,0 0 0,-1 0 0,1 0 0,0 0 0,0 0 0,0 1 0,0-1 0,0 0 0,0 0 0,0 1 0,0-1 0,0 0 0,0 1 0,0-1 0,0 1 0,0-1 0,0 1 0,2-1 0,12-4 0,0 0 0,25-5 0,-35 9 0,-1 0 0,0 1 0,1-1 0,-1 1 0,1 0 0,-1 0 0,1 1 0,-1-1 0,1 1 0,-1 0 0,0 0 0,1 1 0,-1-1 0,5 3 0,-8-3 0,0 0 0,0-1 0,0 1 0,0 0 0,0 0 0,0 0 0,0 0 0,0 0 0,0 0 0,-1 0 0,1 0 0,0 1 0,-1-1 0,1 0 0,-1 0 0,1 1 0,-1-1 0,1 0 0,-1 1 0,0 1 0,0 0 0,0-1 0,0 1 0,-1 0 0,1-1 0,-1 1 0,1-1 0,-1 1 0,0-1 0,0 1 0,-2 2 0,-3 5 0,-1 0 0,0 0 0,-14 14 0,19-21 0,-20 19 0,-27 21 0,30-28 0,1 1 0,1 1 0,-15 19 0,31-35 0,0 0 0,0 0 0,0 0 0,1 0 0,-1 0 0,0 0 0,1 0 0,-1 0 0,1 1 0,-1-1 0,1 0 0,0 0 0,-1 0 0,1 1 0,0-1 0,0 0 0,0 0 0,0 1 0,0-1 0,0 0 0,0 0 0,0 1 0,1-1 0,-1 1 0,1 0 0,0-1 0,0 0 0,1 1 0,-1-1 0,0 0 0,0 0 0,1 0 0,-1 0 0,0 0 0,1 0 0,-1 0 0,1 0 0,0-1 0,-1 1 0,3 0 0,8 2 0,-1 0 0,1-1 0,23 1 0,-32-3 0,83 2-1365,-47-2-5461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3.142"/>
    </inkml:context>
    <inkml:brush xml:id="br0">
      <inkml:brushProperty name="width" value="0.05" units="cm"/>
      <inkml:brushProperty name="height" value="0.05" units="cm"/>
    </inkml:brush>
  </inkml:definitions>
  <inkml:trace contextRef="#ctx0" brushRef="#br0">81 92 24575,'-3'-4'0,"-5"-6"0,-3-5 0,-3-4 0,0 0 0,0 1 0,3 12 0,5 8 0,8 12 0,3 11 0,3 12 0,5 8 0,2 6 0,2 8 0,-2 1 0,-3-8-8191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3.406"/>
    </inkml:context>
    <inkml:brush xml:id="br0">
      <inkml:brushProperty name="width" value="0.05" units="cm"/>
      <inkml:brushProperty name="height" value="0.05" units="cm"/>
    </inkml:brush>
  </inkml:definitions>
  <inkml:trace contextRef="#ctx0" brushRef="#br0">46 363 24575,'-7'-13'0,"0"0"0,1-1 0,1 1 0,0-1 0,1 0 0,1-1 0,0 1 0,1 0 0,0-1 0,1 0 0,1 1 0,0-1 0,4-19 0,-3 26 0,0 0 0,1 1 0,0-1 0,0 1 0,1 0 0,0 0 0,0 0 0,1 0 0,0 0 0,0 1 0,0 0 0,11-12 0,-11 14 0,1 0 0,1 0 0,-1 0 0,1 0 0,-1 1 0,1 0 0,0 0 0,0 0 0,0 1 0,1 0 0,-1 0 0,1 1 0,-1-1 0,1 1 0,9 0 0,4 2 0,-1 0 0,1 1 0,-1 1 0,0 0 0,0 2 0,0 0 0,-1 2 0,23 10 0,-9-2 0,0 2 0,-2 1 0,48 37 0,-55-37 0,0 2 0,-2 0 0,0 2 0,-1 0 0,31 47 0,-45-58 0,0-1 0,-1 1 0,0 0 0,-1 0 0,0 0 0,-1 1 0,4 19 0,-7-24 0,1 1 0,-1 0 0,0-1 0,-1 1 0,0 0 0,0-1 0,-1 1 0,1-1 0,-2 1 0,1-1 0,-1 0 0,-7 13 0,4-10 0,-1-1 0,0-1 0,-1 1 0,1-1 0,-2 0 0,1-1 0,-1 0 0,0 0 0,0-1 0,-1 0 0,0-1 0,0 0 0,-1 0 0,1-1 0,-14 3 0,-9 2 0,0-2 0,-1-1 0,-61 2 0,55-7-455,1-2 0,-58-9 0,22-3-6371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3.686"/>
    </inkml:context>
    <inkml:brush xml:id="br0">
      <inkml:brushProperty name="width" value="0.05" units="cm"/>
      <inkml:brushProperty name="height" value="0.05" units="cm"/>
    </inkml:brush>
  </inkml:definitions>
  <inkml:trace contextRef="#ctx0" brushRef="#br0">345 155 24575,'1'-1'0,"0"0"0,0 0 0,1-1 0,-1 1 0,0-1 0,-1 1 0,1-1 0,0 0 0,0 1 0,-1-1 0,1 0 0,-1 1 0,1-1 0,-1 0 0,0 0 0,0 1 0,0-1 0,0 0 0,0-3 0,-1 2 0,1-1 0,-2 0 0,1 0 0,0 1 0,-1-1 0,1 1 0,-1-1 0,-4-5 0,0 1 0,0 0 0,-1 1 0,0 0 0,0 0 0,0 0 0,-11-6 0,13 10 0,0 0 0,0 0 0,0 0 0,0 1 0,0 0 0,-1 0 0,1 0 0,-1 1 0,1 0 0,-1 0 0,1 0 0,-1 1 0,0-1 0,1 2 0,-1-1 0,0 0 0,1 1 0,-1 0 0,1 1 0,-1-1 0,1 1 0,0 0 0,-1 0 0,1 1 0,0-1 0,0 1 0,1 0 0,-1 1 0,0-1 0,1 1 0,0 0 0,0 0 0,-5 6 0,-2 5 19,-1 0 0,2 0 0,0 1 0,1 0 0,0 1 0,2 0 0,0 0 0,1 0 0,0 1 0,2 0 0,0 1 0,1-1 0,0 1 0,2-1 0,0 1 0,2-1 0,3 30 0,-2-34-94,0 1 1,1-1 0,1 1 0,0-1 0,1 0-1,1 0 1,0-1 0,1 0 0,0 0 0,1 0-1,1-1 1,0 0 0,0-1 0,1 0 0,1 0-1,-1-1 1,2-1 0,0 0 0,0 0 0,0-1-1,1-1 1,17 8 0,18 3-6752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3.809"/>
    </inkml:context>
    <inkml:brush xml:id="br0">
      <inkml:brushProperty name="width" value="0.05" units="cm"/>
      <inkml:brushProperty name="height" value="0.05" units="cm"/>
    </inkml:brush>
  </inkml:definitions>
  <inkml:trace contextRef="#ctx0" brushRef="#br0">95 45 24575,'-6'-3'0,"-8"-4"0,-8-1 0,-4 1 0,6 2 0,13 1 0,17 2 0,18 1 0,15-3 0,0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4.013"/>
    </inkml:context>
    <inkml:brush xml:id="br0">
      <inkml:brushProperty name="width" value="0.05" units="cm"/>
      <inkml:brushProperty name="height" value="0.05" units="cm"/>
    </inkml:brush>
  </inkml:definitions>
  <inkml:trace contextRef="#ctx0" brushRef="#br0">112 61 24575,'-12'-13'0,"-22"-20"0,32 31 0,0 1 0,1-1 0,-1 1 0,0 0 0,0 0 0,0 0 0,0 0 0,0 0 0,0 1 0,0-1 0,0 0 0,0 1 0,0 0 0,-1-1 0,1 1 0,0 0 0,-3 0 0,4 1 0,-1-1 0,1 1 0,0 0 0,-1 0 0,1 0 0,0 0 0,0 0 0,0 0 0,-1 0 0,1 0 0,0 0 0,0 1 0,1-1 0,-1 0 0,0 1 0,0-1 0,1 1 0,-1-1 0,1 0 0,-1 1 0,1-1 0,-1 1 0,1 0 0,0 2 0,-4 45 0,4-40 0,10 309 236,0-145-1837,-9-147-5225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4.327"/>
    </inkml:context>
    <inkml:brush xml:id="br0">
      <inkml:brushProperty name="width" value="0.05" units="cm"/>
      <inkml:brushProperty name="height" value="0.05" units="cm"/>
    </inkml:brush>
  </inkml:definitions>
  <inkml:trace contextRef="#ctx0" brushRef="#br0">0 88 24575,'0'-6'0,"0"-6"0,0-3 0,0-2 0,0-2 0,0 6 0,0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4.605"/>
    </inkml:context>
    <inkml:brush xml:id="br0">
      <inkml:brushProperty name="width" value="0.05" units="cm"/>
      <inkml:brushProperty name="height" value="0.05" units="cm"/>
    </inkml:brush>
  </inkml:definitions>
  <inkml:trace contextRef="#ctx0" brushRef="#br0">77 150 24575,'-3'-3'0,"-7"-4"0,-5-5 0,-1-2 0,1-3 0,2-1 0,9-1 0,9 3 0,9 1 0,13 3 0,10 4 0,11 3 0,11 2 0,7 2 0,-8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4.761"/>
    </inkml:context>
    <inkml:brush xml:id="br0">
      <inkml:brushProperty name="width" value="0.05" units="cm"/>
      <inkml:brushProperty name="height" value="0.05" units="cm"/>
    </inkml:brush>
  </inkml:definitions>
  <inkml:trace contextRef="#ctx0" brushRef="#br0">27 32 24575,'-6'0'0,"-5"3"0,2 1 0,9 0 0,11-1 0,9-4 0,12-1 0,8-5 0,11-3 0,9-3 0,-6 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5.151"/>
    </inkml:context>
    <inkml:brush xml:id="br0">
      <inkml:brushProperty name="width" value="0.05" units="cm"/>
      <inkml:brushProperty name="height" value="0.05" units="cm"/>
    </inkml:brush>
  </inkml:definitions>
  <inkml:trace contextRef="#ctx0" brushRef="#br0">129 216 24575,'-2'20'0,"-1"0"0,0 0 0,-1 0 0,-13 35 0,2-9 0,-3 31 0,11-44 0,-1-1 0,-22 55 0,21-74 0,8-13 0,1 0 0,0 0 0,0 0 0,-1 0 0,1 0 0,0 0 0,0 0 0,-1 0 0,1 0 0,0 0 0,0 0 0,-1 0 0,1 0 0,0 0 0,0 0 0,-1 0 0,1-1 0,0 1 0,0 0 0,0 0 0,-1 0 0,1 0 0,0-1 0,0 1 0,0 0 0,0 0 0,-1 0 0,1-1 0,0 1 0,0 0 0,0 0 0,0 0 0,0-1 0,0 1 0,-2-4 0,1 1 0,0-1 0,1 0 0,-1 0 0,1 1 0,-1-7 0,2-26 0,2 0 0,1 0 0,2 1 0,1-1 0,16-46 0,-6 34 0,3 0 0,1 1 0,33-52 0,-54 98 0,10-16 0,21-26 0,-28 39 0,0 1 0,0 0 0,0-1 0,1 1 0,-1 0 0,1 1 0,0-1 0,-1 1 0,1-1 0,0 1 0,1 0 0,-1 1 0,6-3 0,-7 4 0,-1 0 0,1 0 0,-1 0 0,1 0 0,-1 1 0,1-1 0,-1 1 0,0 0 0,1-1 0,-1 1 0,0 0 0,0 0 0,1 0 0,-1 1 0,0-1 0,0 0 0,0 1 0,-1 0 0,1-1 0,0 1 0,0 0 0,1 2 0,4 5 0,0 1 0,-1 0 0,7 14 0,7 17 0,-2 1 0,16 62 0,15 91 0,-47-189 0,25 124-1365,-16-76-5461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5.320"/>
    </inkml:context>
    <inkml:brush xml:id="br0">
      <inkml:brushProperty name="width" value="0.05" units="cm"/>
      <inkml:brushProperty name="height" value="0.05" units="cm"/>
    </inkml:brush>
  </inkml:definitions>
  <inkml:trace contextRef="#ctx0" brushRef="#br0">29 102 24575,'-4'-4'0,"-3"0"0,-1-3 0,0-3 0,6-1 0,6 0 0,8 0 0,12 0 0,10-1 0,13 1 0,-2 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8.452"/>
    </inkml:context>
    <inkml:brush xml:id="br0">
      <inkml:brushProperty name="width" value="0.05" units="cm"/>
      <inkml:brushProperty name="height" value="0.05" units="cm"/>
    </inkml:brush>
  </inkml:definitions>
  <inkml:trace contextRef="#ctx0" brushRef="#br0">161 113 24575,'1'-5'0,"-1"1"0,1-1 0,-1 1 0,1-1 0,1 1 0,-1 0 0,0-1 0,1 1 0,0 0 0,0 0 0,1 0 0,-1 0 0,1 1 0,-1-1 0,1 1 0,0-1 0,1 1 0,-1 0 0,0 0 0,1 0 0,0 1 0,0-1 0,-1 1 0,9-4 0,-4 3 0,0 0 0,1 0 0,-1 1 0,0 0 0,1 0 0,-1 1 0,1 0 0,-1 1 0,1-1 0,-1 2 0,1-1 0,13 3 0,-20-2 0,1 0 0,-1-1 0,1 1 0,0 0 0,-1 0 0,0 1 0,1-1 0,-1 0 0,0 1 0,1-1 0,-1 1 0,0 0 0,0 0 0,0 0 0,-1 0 0,1 0 0,0 0 0,-1 0 0,1 1 0,-1-1 0,0 1 0,0-1 0,0 1 0,0-1 0,0 1 0,0 2 0,-1-1 0,1 0 0,-1 0 0,0 0 0,0 0 0,-1 0 0,1 0 0,-1 0 0,0 0 0,0 0 0,0 0 0,0 0 0,-1-1 0,0 1 0,1-1 0,-1 1 0,-1-1 0,-2 4 0,-7 7 0,8-10 0,0 0 0,1 1 0,-1-1 0,1 1 0,0 0 0,-3 7 0,5-11 0,1 1 0,0-1 0,-1 0 0,1 1 0,0-1 0,0 1 0,0-1 0,0 1 0,0-1 0,0 0 0,0 1 0,1-1 0,-1 1 0,1-1 0,-1 0 0,1 1 0,-1-1 0,1 0 0,0 1 0,-1-1 0,1 0 0,0 0 0,0 0 0,0 0 0,0 0 0,0 0 0,0 0 0,0 0 0,0 0 0,2 1 0,25 16 0,-20-13 0,-1-1 0,0 1 0,0 0 0,-1 0 0,0 1 0,9 10 0,-14-16 0,-1 1 0,1 0 0,-1 0 0,1 0 0,-1-1 0,1 1 0,-1 0 0,0 0 0,1 0 0,-1 0 0,0 0 0,0 0 0,0 0 0,0 0 0,0 0 0,0 0 0,0 0 0,0 0 0,0 0 0,0 0 0,0-1 0,-1 1 0,1 0 0,0 0 0,-1 0 0,1 0 0,-1 0 0,1 0 0,-1-1 0,1 1 0,-1 0 0,0 0 0,1-1 0,-1 1 0,0 0 0,1-1 0,-1 1 0,-1 0 0,-4 3 0,1-1 0,-1 0 0,0 0 0,-10 3 0,16-6 0,-63 19-199,-1-2 0,-78 10 0,110-22-569,-62 11-6058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5.645"/>
    </inkml:context>
    <inkml:brush xml:id="br0">
      <inkml:brushProperty name="width" value="0.05" units="cm"/>
      <inkml:brushProperty name="height" value="0.05" units="cm"/>
    </inkml:brush>
  </inkml:definitions>
  <inkml:trace contextRef="#ctx0" brushRef="#br0">56 157 24575,'-9'-17'0,"0"-1"0,1 0 0,0-1 0,2 0 0,0 0 0,-4-28 0,13 217 0,-5-88 0,1 39 0,3 121 0,-2-240 0,0-1 0,0 1 0,0-1 0,0 1 0,0 0 0,0-1 0,1 1 0,-1-1 0,1 1 0,-1 0 0,1-1 0,0 1 0,-1-1 0,1 0 0,0 1 0,0-1 0,0 0 0,0 1 0,0-1 0,0 0 0,1 0 0,-1 0 0,0 0 0,1 0 0,-1 0 0,0 0 0,1-1 0,-1 1 0,1 0 0,-1-1 0,1 1 0,-1-1 0,1 1 0,0-1 0,-1 0 0,1 0 0,0 0 0,-1 0 0,1 0 0,-1 0 0,1 0 0,2-1 0,9-2 0,-1 0 0,0-1 0,0 0 0,18-10 0,-11 6 0,117-49-1365,-94 40-5461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5.975"/>
    </inkml:context>
    <inkml:brush xml:id="br0">
      <inkml:brushProperty name="width" value="0.05" units="cm"/>
      <inkml:brushProperty name="height" value="0.05" units="cm"/>
    </inkml:brush>
  </inkml:definitions>
  <inkml:trace contextRef="#ctx0" brushRef="#br0">25 249 24575,'0'-3'0,"-1"-1"0,0 0 0,0 0 0,0 1 0,0-1 0,-1 1 0,-3-7 0,3 6 0,0 0 0,0 0 0,0 0 0,1-1 0,-2-7 0,2 10 0,1 1 0,0 0 0,0 0 0,0-1 0,1 1 0,-1 0 0,0 0 0,0-1 0,1 1 0,-1 0 0,1 0 0,-1 0 0,1 0 0,-1 0 0,1 0 0,0-1 0,-1 1 0,1 1 0,0-1 0,0 0 0,0 0 0,0 0 0,0 0 0,0 1 0,0-1 0,1 0 0,3-2 0,-1 1 0,1 0 0,0 0 0,0 0 0,0 1 0,0 0 0,0 0 0,8 0 0,47 0 0,-37 1 0,2 0 0,115-4 0,-121 2 0,0-1 0,0 0 0,-1-1 0,0-1 0,23-9 0,-37 12 0,0 0 0,1 0 0,-1-1 0,0 1 0,-1-1 0,1 0 0,0 0 0,-1 0 0,5-5 0,-7 6 0,0 1 0,-1 0 0,1 0 0,0 0 0,-1-1 0,1 1 0,-1 0 0,1-1 0,-1 1 0,0-1 0,1 1 0,-1 0 0,0-1 0,0 1 0,0-1 0,0 1 0,0-1 0,0 1 0,-1 0 0,1-1 0,0 1 0,-1 0 0,1-1 0,-1 1 0,0 0 0,1-1 0,-1 1 0,0 0 0,0 0 0,1 0 0,-1 0 0,0-1 0,-2 0 0,1 0 0,1 0 0,-1 0 0,0 0 0,1 1 0,-1-1 0,0 1 0,0-1 0,0 1 0,0 0 0,0 0 0,-1-1 0,1 2 0,0-1 0,0 0 0,-1 0 0,1 1 0,-1-1 0,1 1 0,0 0 0,-1 0 0,1 0 0,-1 0 0,1 0 0,0 0 0,-1 1 0,1-1 0,-1 1 0,1-1 0,0 1 0,0 0 0,-1 0 0,1 0 0,0 0 0,0 1 0,0-1 0,0 0 0,0 1 0,-2 2 0,-3 3 0,0 1 0,0 1 0,1-1 0,-1 1 0,2 1 0,0-1 0,-6 15 0,-17 50-211,-31 135-1,47-162-730,-12 47-5884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19.912"/>
    </inkml:context>
    <inkml:brush xml:id="br0">
      <inkml:brushProperty name="width" value="0.05" units="cm"/>
      <inkml:brushProperty name="height" value="0.05" units="cm"/>
    </inkml:brush>
  </inkml:definitions>
  <inkml:trace contextRef="#ctx0" brushRef="#br0">0 38 24575,'700'-18'0,"-603"15"0,519-14 0,-630 17-1365,-4 1-5461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0.302"/>
    </inkml:context>
    <inkml:brush xml:id="br0">
      <inkml:brushProperty name="width" value="0.05" units="cm"/>
      <inkml:brushProperty name="height" value="0.05" units="cm"/>
    </inkml:brush>
  </inkml:definitions>
  <inkml:trace contextRef="#ctx0" brushRef="#br0">103 36 24575,'-15'-7'0,"-1"0"0,0 1 0,0 1 0,-24-5 0,76 32 0,19 6 0,2-3 0,80 25 0,58 25 0,-184-70 0,-1 1 0,0-1 0,0 1 0,0 1 0,-1 0 0,0 1 0,12 12 0,-19-17 0,1-1 0,-1 1 0,0 1 0,0-1 0,0 0 0,-1 0 0,1 1 0,-1-1 0,0 1 0,1-1 0,-2 1 0,1-1 0,0 1 0,-1 0 0,1 0 0,-1-1 0,0 1 0,-1 0 0,1-1 0,-1 1 0,1 0 0,-1-1 0,0 1 0,0 0 0,-1-1 0,1 0 0,-3 4 0,-2 5 0,-2 0 0,0-1 0,0 0 0,-1-1 0,-1 0 0,-16 15 0,-72 48 0,91-68 0,-156 98-1365,82-56-5461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2.167"/>
    </inkml:context>
    <inkml:brush xml:id="br0">
      <inkml:brushProperty name="width" value="0.05" units="cm"/>
      <inkml:brushProperty name="height" value="0.05" units="cm"/>
    </inkml:brush>
  </inkml:definitions>
  <inkml:trace contextRef="#ctx0" brushRef="#br0">0 105 24575,'2'-3'0,"0"0"0,0-1 0,0 1 0,-1 0 0,1 0 0,-1-1 0,0 1 0,0-1 0,0 1 0,0-1 0,0-7 0,-1 9 0,0-1 0,0 0 0,0 0 0,1 0 0,-1 1 0,1-1 0,0 0 0,0 1 0,0-1 0,0 0 0,0 1 0,0-1 0,1 1 0,0 0 0,-1-1 0,1 1 0,0 0 0,0 0 0,0 0 0,3-2 0,-4 4 0,-1-1 0,1 1 0,-1 0 0,1 0 0,-1-1 0,1 1 0,-1 0 0,1 0 0,-1 0 0,1 0 0,-1 0 0,1 0 0,-1 0 0,1 0 0,-1 0 0,1 0 0,-1 0 0,1 0 0,-1 0 0,1 0 0,-1 0 0,1 1 0,-1-1 0,1 0 0,-1 0 0,1 1 0,-1-1 0,1 0 0,0 1 0,8 17 0,-4 23 0,-5-41 0,0 67 0,-2-50 0,2 0 0,0 0 0,1 0 0,0 0 0,6 21 0,-6-33-54,1-1-1,0 0 0,0 0 1,0 0-1,0-1 1,0 1-1,1 0 0,0-1 1,0 1-1,0-1 1,0 0-1,0 0 0,1 0 1,-1-1-1,1 1 0,-1-1 1,1 0-1,0 0 1,0 0-1,0 0 0,1-1 1,-1 0-1,0 0 1,5 1-1,19 3-6771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2.323"/>
    </inkml:context>
    <inkml:brush xml:id="br0">
      <inkml:brushProperty name="width" value="0.05" units="cm"/>
      <inkml:brushProperty name="height" value="0.05" units="cm"/>
    </inkml:brush>
  </inkml:definitions>
  <inkml:trace contextRef="#ctx0" brushRef="#br0">50 44 24575,'-3'-6'0,"-4"-3"0,-4-1 0,-4-1 0,5 6 0,7 3 0,6 5 0,7 3 0,4 2 0,6 1 0,0-2-8191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2.757"/>
    </inkml:context>
    <inkml:brush xml:id="br0">
      <inkml:brushProperty name="width" value="0.05" units="cm"/>
      <inkml:brushProperty name="height" value="0.05" units="cm"/>
    </inkml:brush>
  </inkml:definitions>
  <inkml:trace contextRef="#ctx0" brushRef="#br0">205 278 24575,'2'0'0,"-1"-1"0,1 1 0,-1-1 0,1 1 0,-1-1 0,0 1 0,1-1 0,-1 0 0,1 1 0,-1-1 0,0 0 0,0 0 0,0 0 0,0 0 0,1 0 0,-1 0 0,-1-1 0,1 1 0,0 0 0,0-1 0,0 1 0,-1 0 0,1-1 0,0 1 0,-1-1 0,1 1 0,-1 0 0,0-1 0,1-2 0,-1 0 0,1 1 0,-1 0 0,1 0 0,-1-1 0,0 1 0,0-1 0,0 1 0,-1 0 0,1-1 0,-1 1 0,0 0 0,-2-6 0,1 6 0,0-1 0,-1 1 0,1 0 0,-1 0 0,1 0 0,-1 0 0,0 1 0,0-1 0,0 1 0,0 0 0,-1 0 0,1 0 0,-1 0 0,1 0 0,-1 1 0,0-1 0,-6 0 0,4 1 0,0 0 0,0 1 0,0-1 0,0 1 0,-1 1 0,1-1 0,0 1 0,0 0 0,1 1 0,-1-1 0,-6 4 0,5-3 0,1 1 0,-1 0 0,1 1 0,0 0 0,0 0 0,1 0 0,-1 1 0,1-1 0,-7 9 0,9-9 0,0-1 0,0 1 0,1 0 0,-1 0 0,1 0 0,0 0 0,1 0 0,-1 0 0,1 1 0,-1-1 0,1 0 0,1 1 0,-1-1 0,0 1 0,1 4 0,1-6 0,-1-1 0,1 0 0,-1 1 0,1-1 0,0 0 0,0 0 0,0 1 0,0-1 0,0 0 0,1 0 0,-1 0 0,1 0 0,-1 0 0,1-1 0,-1 1 0,1 0 0,0-1 0,0 1 0,0-1 0,0 0 0,0 0 0,0 1 0,1-1 0,-1-1 0,0 1 0,1 0 0,-1 0 0,5 0 0,5 1 0,-1 0 0,1-1 0,0 0 0,18-1 0,-15-1 0,0-1 0,-1 0 0,1-1 0,-1 0 0,1-1 0,-1-1 0,0 0 0,21-12 0,-30 14 0,1 0 0,-1 0 0,0-1 0,-1 0 0,1 0 0,-1 0 0,0 0 0,0-1 0,0 1 0,0-1 0,-1 0 0,0 0 0,0-1 0,0 1 0,-1-1 0,1 1 0,-1-1 0,-1 0 0,1 0 0,-1 1 0,0-1 0,0 0 0,-1-12 0,-1 7 0,-1-1 0,0 1 0,-1-1 0,0 1 0,-1 0 0,-1 0 0,1 0 0,-2 0 0,1 1 0,-1 0 0,-13-16 0,18 25 0,0 0 0,0-1 0,0 1 0,0 0 0,0 0 0,0 0 0,-1 0 0,1 0 0,0 1 0,0-1 0,-1 0 0,1 0 0,0 1 0,-1-1 0,-1 0 0,3 1 0,0 0 0,0 0 0,0 0 0,-1 1 0,1-1 0,0 0 0,0 0 0,0 0 0,-1 0 0,1 0 0,0 0 0,0 0 0,0 0 0,-1 0 0,1 0 0,0 1 0,0-1 0,0 0 0,0 0 0,0 0 0,-1 0 0,1 1 0,0-1 0,0 0 0,0 0 0,0 0 0,0 0 0,0 1 0,0-1 0,0 0 0,0 0 0,0 0 0,0 1 0,2 14 0,7 8-151,2-1-1,0 0 0,1-1 0,1 0 1,1-1-1,1-1 0,1 0 1,19 18-1,-12-17-6674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2.960"/>
    </inkml:context>
    <inkml:brush xml:id="br0">
      <inkml:brushProperty name="width" value="0.05" units="cm"/>
      <inkml:brushProperty name="height" value="0.05" units="cm"/>
    </inkml:brush>
  </inkml:definitions>
  <inkml:trace contextRef="#ctx0" brushRef="#br0">18 144 24575,'-4'-11'0,"1"0"0,0 0 0,1 0 0,0 0 0,0 0 0,2 0 0,-1 0 0,1 0 0,3-16 0,-4 26 0,1 0 0,0 0 0,1 0 0,-1 1 0,0-1 0,0 0 0,0 0 0,0 0 0,1 1 0,-1-1 0,0 0 0,1 0 0,-1 1 0,0-1 0,1 0 0,-1 1 0,1-1 0,-1 0 0,1 1 0,0-1 0,0 0 0,0 1 0,-1 0 0,1 0 0,0 0 0,-1 0 0,1 0 0,-1 0 0,1 0 0,0 0 0,-1 0 0,1 1 0,-1-1 0,1 0 0,-1 0 0,1 1 0,-1-1 0,1 0 0,-1 1 0,1-1 0,-1 0 0,1 1 0,0 0 0,25 33 0,-24-30 0,21 31 0,-2 2 0,-2 0 0,24 64 0,-34-76 0,-1 2 0,-2-1 0,0 1 0,-2 0 0,-1 0 0,0 44 0,-4-60-59,0 0 0,-1-1-1,0 1 1,0-1-1,-1 1 1,-1-1 0,0 0-1,0 0 1,-1 0 0,0-1-1,-1 0 1,0 0 0,0 0-1,-1-1 1,0 0-1,-1 0 1,1-1 0,-2 1-1,1-2 1,-1 1 0,0-1-1,-13 6 1,-37 18-6767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3.214"/>
    </inkml:context>
    <inkml:brush xml:id="br0">
      <inkml:brushProperty name="width" value="0.05" units="cm"/>
      <inkml:brushProperty name="height" value="0.05" units="cm"/>
    </inkml:brush>
  </inkml:definitions>
  <inkml:trace contextRef="#ctx0" brushRef="#br0">145 43 24575,'-24'-13'0,"17"8"0,0 0 0,-1 1 0,1 1 0,-1-1 0,-16-4 0,23 8 0,-1-1 0,0 1 0,0 0 0,1 0 0,-1 0 0,0 0 0,0 0 0,1 1 0,-1-1 0,0 0 0,1 1 0,-1 0 0,0-1 0,1 1 0,-1 0 0,1-1 0,-1 1 0,1 0 0,-1 0 0,1 1 0,0-1 0,0 0 0,-1 0 0,1 0 0,0 1 0,0-1 0,0 1 0,0-1 0,0 1 0,1-1 0,-1 1 0,0-1 0,1 1 0,-1 2 0,-2 7 0,0-1 0,1 1 0,0 0 0,1 0 0,0 0 0,1 0 0,1 16 0,15 80 0,-9-69-105,2-1 0,2 0 0,1 0 0,2-1 0,2-1 0,1 0 0,1-1 0,2-1 0,2-1 0,1-1 0,1-1 0,45 44 0,3-10-6721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4.533"/>
    </inkml:context>
    <inkml:brush xml:id="br0">
      <inkml:brushProperty name="width" value="0.05" units="cm"/>
      <inkml:brushProperty name="height" value="0.05" units="cm"/>
    </inkml:brush>
  </inkml:definitions>
  <inkml:trace contextRef="#ctx0" brushRef="#br0">157 61 24575,'0'-4'0,"0"0"0,0-1 0,-1 1 0,0 0 0,1 0 0,-1 0 0,-1 0 0,1 0 0,-1 0 0,-1-4 0,2 7 0,1 0 0,-1 1 0,0-1 0,1 0 0,-1 0 0,0 1 0,0-1 0,1 0 0,-1 1 0,0-1 0,0 1 0,0-1 0,0 1 0,0-1 0,1 1 0,-1 0 0,0-1 0,-2 1 0,1 0 0,1 0 0,-1 0 0,0 0 0,1 1 0,-1-1 0,0 0 0,1 1 0,-1-1 0,1 1 0,-1 0 0,1 0 0,-1-1 0,1 1 0,-3 2 0,-3 3 0,0 1 0,0-1 0,1 1 0,0 1 0,0-1 0,0 1 0,1 0 0,1 0 0,-1 1 0,-4 13 0,1-2 0,1 1 0,1 1 0,-4 30 0,8-40 0,1 0 0,1 0 0,0-1 0,1 1 0,0 0 0,0 0 0,1 0 0,1-1 0,0 1 0,1-1 0,0 0 0,0 0 0,1 0 0,1-1 0,10 15 0,-7-12 0,0-2 0,1 1 0,1-1 0,0-1 0,1 0 0,-1-1 0,2 0 0,0-1 0,0 0 0,0-1 0,26 10 0,-19-10-273,0-1 0,0-1 0,1-1 0,31 2 0,8-4-6553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1.010"/>
    </inkml:context>
    <inkml:brush xml:id="br0">
      <inkml:brushProperty name="width" value="0.05" units="cm"/>
      <inkml:brushProperty name="height" value="0.05" units="cm"/>
    </inkml:brush>
  </inkml:definitions>
  <inkml:trace contextRef="#ctx0" brushRef="#br0">0 0 24575,'4'0'0,"0"3"0,0 5 0,-1 6 0,-1 8 0,0 9 0,-1 5 0,2 10 0,1 5 0,3 5 0,0 1 0,2 0 0,0-9-8191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4.727"/>
    </inkml:context>
    <inkml:brush xml:id="br0">
      <inkml:brushProperty name="width" value="0.05" units="cm"/>
      <inkml:brushProperty name="height" value="0.05" units="cm"/>
    </inkml:brush>
  </inkml:definitions>
  <inkml:trace contextRef="#ctx0" brushRef="#br0">47 0 24575,'-4'0'0,"-3"0"0,-4 0 0,0 3 0,1 5 0,7 3 0,5 3 0,7 3 0,8 4 0,3 2 0,2 3 0,1 0 0,-4 2 0,-3 0 0,-3-3 0,-1-1 0,-2-3 0,-3-4-8191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4.873"/>
    </inkml:context>
    <inkml:brush xml:id="br0">
      <inkml:brushProperty name="width" value="0.05" units="cm"/>
      <inkml:brushProperty name="height" value="0.05" units="cm"/>
    </inkml:brush>
  </inkml:definitions>
  <inkml:trace contextRef="#ctx0" brushRef="#br0">75 47 24575,'-3'-7'0,"-4"-1"0,-1-3 0,-2 1 0,-3 2 0,1 5 0,3 7 0,2 5 0,3 7 0,2 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5.308"/>
    </inkml:context>
    <inkml:brush xml:id="br0">
      <inkml:brushProperty name="width" value="0.05" units="cm"/>
      <inkml:brushProperty name="height" value="0.05" units="cm"/>
    </inkml:brush>
  </inkml:definitions>
  <inkml:trace contextRef="#ctx0" brushRef="#br0">277 465 24575,'4'-1'0,"0"0"0,0-1 0,-1 0 0,1 0 0,0 0 0,-1 0 0,1-1 0,-1 1 0,1-1 0,-1 0 0,0 0 0,3-4 0,-3 4 0,0 1 0,0-1 0,-1 0 0,1 0 0,0 0 0,-1 0 0,0-1 0,0 1 0,0-1 0,0 1 0,-1-1 0,1 0 0,-1 1 0,0-1 0,0 0 0,0 0 0,-1 0 0,1 0 0,-1 0 0,0 0 0,0 0 0,0 0 0,-2-5 0,1 5 0,0 1 0,-1-1 0,0 0 0,0 0 0,0 1 0,0-1 0,-1 1 0,1 0 0,-1 0 0,0 0 0,0 0 0,0 0 0,0 0 0,0 1 0,-1 0 0,1-1 0,-1 1 0,0 0 0,1 1 0,-1-1 0,-6-1 0,-1 0 0,0 1 0,0 0 0,0 1 0,0 0 0,0 1 0,0 0 0,0 1 0,0 0 0,0 1 0,0 0 0,0 0 0,0 1 0,1 1 0,-1 0 0,1 0 0,-11 7 0,13-6 0,1 0 0,-1 0 0,1 0 0,0 1 0,1 0 0,-1 0 0,1 0 0,1 1 0,-7 10 0,8-12 0,1 1 0,0 0 0,1 0 0,-1 0 0,1 0 0,0 0 0,1 0 0,0 1 0,0-1 0,0 0 0,1 1 0,-1-1 0,2 12 0,0-15 0,-1 0 0,1 0 0,0 0 0,-1 0 0,1 0 0,1 0 0,-1 0 0,0 0 0,1 0 0,-1-1 0,1 1 0,0 0 0,0-1 0,0 0 0,0 1 0,4 2 0,-2-2 0,0 0 0,1-1 0,-1 1 0,1-1 0,-1 0 0,1 0 0,0-1 0,0 1 0,8 0 0,1 0 0,0-2 0,0 1 0,0-2 0,0 1 0,0-2 0,23-5 0,-24 3 0,0 1 0,0-2 0,-1 0 0,0 0 0,0-1 0,0-1 0,-1 0 0,0-1 0,0 0 0,0 0 0,-1-1 0,-1 0 0,0-1 0,0 0 0,-1-1 0,0 0 0,-1 0 0,0 0 0,0-1 0,-2 0 0,1-1 0,-2 1 0,1-1 0,3-24 0,-3 8 0,-1 1 0,-1-55 0,-3 66 0,-1 0 0,-1 1 0,-1-1 0,0 1 0,-1-1 0,-8-18 0,6 25 0,1 13 0,3 18 0,9 21 0,2 1 0,23 70 0,-16-61 0,60 189-1365,-59-195-5461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5.494"/>
    </inkml:context>
    <inkml:brush xml:id="br0">
      <inkml:brushProperty name="width" value="0.05" units="cm"/>
      <inkml:brushProperty name="height" value="0.05" units="cm"/>
    </inkml:brush>
  </inkml:definitions>
  <inkml:trace contextRef="#ctx0" brushRef="#br0">1 23 24575,'3'-3'0,"1"-4"0,3-1 0,0 4 0,-1 5 0,-1 7 0,-2 4 0,-1 7 0,-2 2 0,1 2 0,-5 0 0,0-5-8191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5.994"/>
    </inkml:context>
    <inkml:brush xml:id="br0">
      <inkml:brushProperty name="width" value="0.05" units="cm"/>
      <inkml:brushProperty name="height" value="0.05" units="cm"/>
    </inkml:brush>
  </inkml:definitions>
  <inkml:trace contextRef="#ctx0" brushRef="#br0">52 266 24575,'12'-16'0,"-11"14"0,0 0 0,0 0 0,0 0 0,1 0 0,-1 1 0,0-1 0,1 0 0,-1 1 0,1-1 0,0 1 0,-1 0 0,1-1 0,0 1 0,0 0 0,3-1 0,-4 2 0,0 0 0,-1 0 0,1 0 0,-1 0 0,1 0 0,-1 0 0,1 0 0,-1 1 0,1-1 0,-1 0 0,1 0 0,-1 1 0,1-1 0,-1 0 0,1 1 0,-1-1 0,1 1 0,-1-1 0,0 0 0,1 1 0,-1-1 0,0 1 0,1-1 0,-1 1 0,0-1 0,0 1 0,1-1 0,-1 1 0,0-1 0,0 1 0,0 0 0,0-1 0,0 1 0,0-1 0,0 1 0,0-1 0,0 1 0,0-1 0,0 1 0,0 0 0,0 0 0,-4 27 0,4-28 0,-10 39 0,-2-1 0,-2 0 0,-21 42 0,33-74 0,0-2 0,0 0 0,0 0 0,0 0 0,0 0 0,-1 0 0,1-1 0,-6 6 0,5-10 0,3-8 0,2-10 0,86-345 0,-88 364 0,4-14 0,1 1 0,0 0 0,0 1 0,14-23 0,-18 33 0,0 0 0,0 0 0,0 1 0,1-1 0,-1 1 0,0-1 0,1 1 0,-1 0 0,1-1 0,-1 1 0,1 0 0,0 0 0,-1 0 0,1 0 0,0 0 0,0 1 0,-1-1 0,1 0 0,0 1 0,0-1 0,0 1 0,0 0 0,0 0 0,0 0 0,0 0 0,0 0 0,0 0 0,0 0 0,0 1 0,0-1 0,0 1 0,0-1 0,0 1 0,-1 0 0,1-1 0,0 1 0,0 0 0,-1 0 0,1 1 0,-1-1 0,1 0 0,-1 0 0,3 3 0,9 9 0,-1 0 0,0 1 0,-1 0 0,-1 0 0,17 32 0,34 84 0,4 50-1365,-52-133-5461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6.491"/>
    </inkml:context>
    <inkml:brush xml:id="br0">
      <inkml:brushProperty name="width" value="0.05" units="cm"/>
      <inkml:brushProperty name="height" value="0.05" units="cm"/>
    </inkml:brush>
  </inkml:definitions>
  <inkml:trace contextRef="#ctx0" brushRef="#br0">10 332 24575,'-2'-3'0,"1"1"0,0-1 0,0 1 0,0-1 0,0 1 0,0-1 0,1 1 0,-1-1 0,1 0 0,-1 1 0,1-1 0,0 0 0,0 0 0,0 1 0,1-1 0,0-3 0,0 4 0,0 1 0,0-1 0,0 0 0,0 1 0,0-1 0,1 1 0,-1 0 0,0-1 0,1 1 0,-1 0 0,1 0 0,0 0 0,-1 0 0,1 0 0,0 0 0,-1 0 0,1 1 0,0-1 0,0 1 0,0-1 0,0 1 0,0 0 0,3-1 0,51-3 0,96 4 0,-77 1 0,31 0 0,199 0 0,-293-2 0,1 2 0,1-1 0,-1-1 0,0 0 0,1-1 0,-1-1 0,0 0 0,25-9 0,-36 12 0,-1-1 0,0 1 0,0-1 0,0 1 0,0-1 0,1 0 0,-1 0 0,0 1 0,0-1 0,0 0 0,0 0 0,0 0 0,-1 0 0,1 0 0,0 0 0,0 0 0,-1-1 0,1 1 0,-1 0 0,1 0 0,-1 0 0,1-1 0,-1 1 0,0 0 0,1 0 0,-1-3 0,-1 2 0,1 0 0,-1-1 0,0 1 0,1 0 0,-1 0 0,-1 0 0,1 0 0,0 0 0,0 0 0,-1 0 0,1 0 0,-1 0 0,-2-2 0,-7-5 0,1 1 0,-1 0 0,0 1 0,-13-7 0,9 6 0,-1 0 0,0 1 0,-1 1 0,0 0 0,-31-6 0,42 11 0,0 1 0,0-1 0,0 1 0,0 0 0,0 0 0,0 1 0,0 0 0,0 0 0,0 0 0,0 1 0,1 0 0,-1 0 0,0 0 0,1 1 0,0 0 0,-1 0 0,1 0 0,0 0 0,1 1 0,-7 6 0,4-2 0,0 0 0,1 1 0,0 0 0,1 0 0,0 0 0,0 1 0,1 0 0,0 0 0,1 0 0,0 0 0,-2 15 0,4-18 0,0-1 0,0 0 0,1 1 0,-1-1 0,2 1 0,-1-1 0,1 1 0,0-1 0,0 0 0,0 1 0,1-1 0,0 0 0,0 0 0,1 0 0,0 0 0,0-1 0,0 1 0,1-1 0,7 9 0,-8-11 0,0 0 0,0-1 0,0 0 0,1 0 0,-1 0 0,0 0 0,1 0 0,0-1 0,-1 1 0,1-1 0,0 0 0,0 0 0,6 0 0,-2 0 0,-1-1 0,0-1 0,1 1 0,-1-1 0,0 0 0,14-5 0,-6 1 0,0-1 0,0-1 0,-1 0 0,0-1 0,0-1 0,13-10 0,-12 7 0,0-1 0,-1-1 0,0 0 0,-1-1 0,-1 0 0,0-1 0,-1 0 0,-1-1 0,-1 0 0,0 0 0,-1-1 0,-1-1 0,-1 1 0,0-1 0,-1 0 0,-2 0 0,0-1 0,1-19 0,-4 48 0,2 122 0,4-83-455,3 0 0,22 73 0,-17-75-6371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6.958"/>
    </inkml:context>
    <inkml:brush xml:id="br0">
      <inkml:brushProperty name="width" value="0.05" units="cm"/>
      <inkml:brushProperty name="height" value="0.05" units="cm"/>
    </inkml:brush>
  </inkml:definitions>
  <inkml:trace contextRef="#ctx0" brushRef="#br0">406 419 24575,'5'-5'0,"0"0"0,0-1 0,0 1 0,-1-1 0,1 0 0,4-10 0,-8 14 0,0-1 0,-1 0 0,1 0 0,0 1 0,-1-1 0,0 0 0,1 0 0,-1 0 0,0 1 0,0-1 0,-1 0 0,1 0 0,-1 0 0,1 1 0,-1-1 0,0 0 0,0 1 0,0-1 0,-3-4 0,-4-7 0,0 1 0,-1 0 0,0 1 0,-1 0 0,0 0 0,-1 1 0,0 1 0,-1 0 0,-24-16 0,30 22 0,-1 0 0,1 1 0,-1-1 0,0 2 0,0-1 0,0 1 0,0 0 0,0 0 0,0 1 0,-1 0 0,1 0 0,0 0 0,-1 1 0,1 1 0,0-1 0,-1 1 0,1 0 0,0 1 0,0 0 0,0 0 0,0 0 0,-11 6 0,6-1 0,0 0 0,1 2 0,-1-1 0,2 1 0,-1 1 0,1 0 0,-15 20 0,20-25 0,1 1 0,0 0 0,0 1 0,1-1 0,0 1 0,0 0 0,0 0 0,1-1 0,0 2 0,0-1 0,1 0 0,0 0 0,0 1 0,1-1 0,-1 0 0,3 12 0,-2-16 0,1 0 0,0 0 0,0 0 0,0 0 0,0 0 0,0 0 0,1-1 0,-1 1 0,1 0 0,-1-1 0,1 1 0,0-1 0,0 0 0,1 0 0,-1 1 0,0-1 0,4 2 0,-1-2 0,0 1 0,-1-1 0,2 0 0,-1 0 0,0 0 0,0-1 0,1 1 0,-1-2 0,6 2 0,6-2 0,-1 0 0,1-1 0,-1 0 0,0-1 0,25-7 0,-25 4 0,0 0 0,0 0 0,0-2 0,-1 0 0,0-1 0,0 0 0,-1-1 0,0-1 0,22-20 0,-27 20 0,1 0 0,-2 0 0,0-1 0,0 0 0,-1-1 0,0 0 0,-1 0 0,0 0 0,-1-1 0,0 0 0,-1 0 0,3-22 0,-3 16 0,-2 0 0,0 0 0,-1 0 0,-1 0 0,-1-1 0,-3-18 0,-2 22 0,6 16 0,0-1 0,0 1 0,0 0 0,0 0 0,0 0 0,-1 0 0,1 0 0,0 0 0,0 0 0,0 0 0,0 0 0,0 0 0,-1 0 0,1 0 0,0 0 0,0 0 0,0 0 0,0 0 0,0 0 0,-1 0 0,1 0 0,0 0 0,0 0 0,0 1 0,0-1 0,0 0 0,-1 0 0,1 0 0,0 0 0,0 0 0,0 0 0,0 0 0,0 0 0,0 1 0,0-1 0,0 0 0,0 0 0,-1 0 0,1 0 0,0 0 0,0 0 0,0 1 0,0-1 0,0 0 0,0 0 0,0 0 0,0 1 0,-6 30 0,5-4 69,1-1-1,1 1 0,2-1 0,8 41 1,0-23-923,31 78 1,-26-83-5973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7.145"/>
    </inkml:context>
    <inkml:brush xml:id="br0">
      <inkml:brushProperty name="width" value="0.05" units="cm"/>
      <inkml:brushProperty name="height" value="0.05" units="cm"/>
    </inkml:brush>
  </inkml:definitions>
  <inkml:trace contextRef="#ctx0" brushRef="#br0">20 16 24575,'0'-3'0,"0"-4"0,0 2 0,-4 5 0,0 6 0,0 8 0,1 4 0,1 3 0,0 4 0,1 1 0,1-2 0,0 0 0,0-6-8191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7.281"/>
    </inkml:context>
    <inkml:brush xml:id="br0">
      <inkml:brushProperty name="width" value="0.05" units="cm"/>
      <inkml:brushProperty name="height" value="0.05" units="cm"/>
    </inkml:brush>
  </inkml:definitions>
  <inkml:trace contextRef="#ctx0" brushRef="#br0">55 94 24575,'-3'-6'0,"-1"-8"0,-3-5 0,0-3 0,-3 3 0,1 8 0,2 8 0,2 12 0,2 3-8191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7.702"/>
    </inkml:context>
    <inkml:brush xml:id="br0">
      <inkml:brushProperty name="width" value="0.05" units="cm"/>
      <inkml:brushProperty name="height" value="0.05" units="cm"/>
    </inkml:brush>
  </inkml:definitions>
  <inkml:trace contextRef="#ctx0" brushRef="#br0">197 362 24575,'2'-1'0,"0"-1"0,0 0 0,-1 1 0,1-1 0,-1 0 0,1 0 0,-1 1 0,0-1 0,0 0 0,0-1 0,0 1 0,0 0 0,0 0 0,0-3 0,0 3 0,2-6 0,0-1 0,0 1 0,-1 0 0,0-1 0,-1 1 0,0-1 0,0-16 0,-1 24 0,0-1 0,0 0 0,-1 0 0,1 0 0,0 0 0,0 0 0,-1 0 0,0 0 0,1 1 0,-1-1 0,0 0 0,0 0 0,0 1 0,0-1 0,0 1 0,0-1 0,0 1 0,0-1 0,-1 1 0,1-1 0,-1 1 0,1 0 0,-1 0 0,1 0 0,-1 0 0,0 0 0,1 0 0,-1 1 0,0-1 0,0 0 0,0 1 0,0-1 0,1 1 0,-1 0 0,0 0 0,0 0 0,0 0 0,0 0 0,0 0 0,-3 1 0,-2 0 0,0 1 0,0 0 0,0 0 0,1 1 0,-1-1 0,0 2 0,1-1 0,0 1 0,0 0 0,0 0 0,-8 8 0,2-1 0,1 0 0,0 1 0,0 0 0,-8 16 0,14-22 0,2 0 0,-1 0 0,1 1 0,0-1 0,0 1 0,1 0 0,0 0 0,-2 10 0,3-15 0,1 1 0,0 0 0,0-1 0,0 1 0,0 0 0,1-1 0,-1 1 0,1 0 0,0-1 0,-1 1 0,1-1 0,0 1 0,0-1 0,1 0 0,-1 1 0,0-1 0,1 0 0,0 0 0,-1 0 0,1 0 0,0 0 0,0 0 0,0 0 0,0-1 0,5 3 0,0 0 0,1-1 0,0 0 0,0 0 0,0-1 0,0 0 0,0 0 0,0-1 0,1 0 0,-1 0 0,0-1 0,1 0 0,-1-1 0,1 0 0,-1 0 0,0-1 0,0 0 0,12-4 0,-11 2 0,1 1 0,-1-1 0,1 0 0,-1-1 0,-1 0 0,1-1 0,-1 0 0,0 0 0,0-1 0,0 0 0,-1 0 0,0 0 0,-1-1 0,7-9 0,-8 5 0,0 0 0,0-1 0,-1 1 0,0-1 0,-2 1 0,1-1 0,-1 0 0,-1 0 0,0 0 0,-1 0 0,-3-24 0,0 13 0,-1 0 0,-1 1 0,-1-1 0,-1 1 0,-15-33 0,22 56 0,0-1 0,0 1 0,0-1 0,-1 1 0,1-1 0,0 1 0,0-1 0,0 1 0,-1-1 0,1 1 0,0-1 0,-1 1 0,1 0 0,0-1 0,-1 1 0,1-1 0,0 1 0,-1 0 0,1-1 0,-1 1 0,1 0 0,-1 0 0,0-1 0,-1 12 0,5 22 0,45 186-804,-44-201 243,4 13-6265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2:16.516"/>
    </inkml:context>
    <inkml:brush xml:id="br0">
      <inkml:brushProperty name="width" value="0.05" units="cm"/>
      <inkml:brushProperty name="height" value="0.05" units="cm"/>
    </inkml:brush>
  </inkml:definitions>
  <inkml:trace contextRef="#ctx0" brushRef="#br0">20 23 24575,'0'-3'0,"0"-4"0,-3-1 0,-1 4 0,0 6 0,0 5 0,2 5 0,1 4 0,0 2 0,1 0 0,0 2 0,0-1 0,0 0 0,0 1 0,0-2 0,0-2-8191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2.845"/>
    </inkml:context>
    <inkml:brush xml:id="br0">
      <inkml:brushProperty name="width" value="0.05" units="cm"/>
      <inkml:brushProperty name="height" value="0.05" units="cm"/>
    </inkml:brush>
  </inkml:definitions>
  <inkml:trace contextRef="#ctx0" brushRef="#br0">0 5 24575,'0'-3'0,"0"2"0,0 4 0,3 5 0,1 4 0,0 7 0,0 2 0,-2 5 0,-1 3 0,0 7 0,0 3 0,-1 1 0,-1-3 0,1-5 0,3-1 0,1-6-8191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27.906"/>
    </inkml:context>
    <inkml:brush xml:id="br0">
      <inkml:brushProperty name="width" value="0.05" units="cm"/>
      <inkml:brushProperty name="height" value="0.05" units="cm"/>
    </inkml:brush>
  </inkml:definitions>
  <inkml:trace contextRef="#ctx0" brushRef="#br0">154 184 24575,'1'-20'0,"1"0"0,1 1 0,8-28 0,-6 26 0,-3 15 0,0-1 0,0 0 0,0 1 0,7-13 0,-9 18 0,1 0 0,-1 1 0,1-1 0,-1 0 0,1 0 0,-1 1 0,1-1 0,0 1 0,-1-1 0,1 0 0,0 1 0,-1-1 0,1 1 0,0 0 0,0-1 0,0 1 0,0-1 0,-1 1 0,3 0 0,-2 0 0,0 0 0,0 0 0,0 1 0,0-1 0,0 0 0,0 1 0,0-1 0,0 1 0,0 0 0,0-1 0,0 1 0,0 0 0,0-1 0,0 1 0,-1 0 0,1 0 0,0 0 0,0 0 0,-1-1 0,2 3 0,3 7 0,1 0 0,-1 0 0,0 1 0,-1 0 0,0 0 0,-1 0 0,3 19 0,6 86 0,-11-94 0,-1 1 0,-1 0 0,-1-1 0,-1 1 0,-9 38 0,7-46 0,0 0 0,-2 0 0,1 0 0,-2 0 0,0-1 0,0-1 0,-1 1 0,-22 23 0,10-16-682,-42 32-1,-26 9-6143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32.478"/>
    </inkml:context>
    <inkml:brush xml:id="br0">
      <inkml:brushProperty name="width" value="0.05" units="cm"/>
      <inkml:brushProperty name="height" value="0.05" units="cm"/>
    </inkml:brush>
  </inkml:definitions>
  <inkml:trace contextRef="#ctx0" brushRef="#br0">33 232 24575,'-1'-10'0,"0"0"0,-1 0 0,0 0 0,-1 1 0,-4-11 0,-4-21 0,9 32 0,0 0 0,1 0 0,0 0 0,1-1 0,0 1 0,2-12 0,-2 19 0,0 0 0,1 0 0,-1-1 0,1 1 0,-1 0 0,1 0 0,0 0 0,0 0 0,0 1 0,0-1 0,0 0 0,0 0 0,0 0 0,1 1 0,-1-1 0,1 1 0,-1-1 0,1 1 0,-1 0 0,1-1 0,0 1 0,0 0 0,0 0 0,0 0 0,0 0 0,0 1 0,0-1 0,0 1 0,0-1 0,0 1 0,0-1 0,0 1 0,3 0 0,3 1 0,-1-1 0,0 2 0,1-1 0,-1 1 0,0 0 0,0 0 0,10 6 0,49 27 0,-50-26 0,35 21 0,-2 2 0,-2 2 0,-1 1 0,-1 3 0,47 52 0,-71-66 0,0 1 0,-2 1 0,0 1 0,-2 0 0,-1 1 0,-2 1 0,0 1 0,-2 0 0,-1 0 0,12 63 0,-15-40 0,-4 0 0,-1 0 0,-3 0 0,-2 0 0,-2-1 0,-3 1 0,-2-1 0,-3 0 0,-1 0 0,-3-2 0,-33 73 0,46-114 93,1-5-197,1-1 0,0 1 0,-1-1 0,1 0-1,-1 0 1,0 1 0,0-1 0,0 0 0,0 0 0,-1-1-1,1 1 1,-1-1 0,-3 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32.853"/>
    </inkml:context>
    <inkml:brush xml:id="br0">
      <inkml:brushProperty name="width" value="0.05" units="cm"/>
      <inkml:brushProperty name="height" value="0.05" units="cm"/>
    </inkml:brush>
  </inkml:definitions>
  <inkml:trace contextRef="#ctx0" brushRef="#br0">2 1 24575,'0'0'0,"0"0"0,0 0 0,0 0 0,0 0 0,0 0 0,0 0 0,0 0 0,0 0 0,0 0 0,-1 0 0,1 0 0,0 0 0,0 0 0,0 0 0,0 0 0,0 0 0,0 0 0,0 0 0,0 0 0,0 0 0,0 0 0,0 1 0,0-1 0,0 0 0,-1 0 0,1 0 0,0 0 0,0 0 0,0 0 0,0 0 0,0 0 0,0 0 0,0 1 0,0-1 0,0 0 0,0 0 0,0 0 0,0 0 0,0 0 0,0 0 0,0 0 0,0 0 0,0 0 0,0 1 0,0-1 0,1 0 0,-1 0 0,0 0 0,0 0 0,0 0 0,0 0 0,0 0 0,0 0 0,0 0 0,0 0 0,0 0 0,0 1 0,0-1 0,0 0 0,8 9 0,10 9 0,25 22 0,-31-28 0,1 0 0,0 0 0,1-1 0,0 0 0,22 11 0,-29-19 0,0 0 0,1-1 0,-1 0 0,0-1 0,1 0 0,-1 0 0,1 0 0,-1-1 0,1 0 0,-1-1 0,1 0 0,-1 0 0,1 0 0,12-5 0,-13 4 0,-1 0 0,0-1 0,1 0 0,-1 0 0,0 0 0,-1-1 0,1 0 0,-1 0 0,1 0 0,-1-1 0,-1 0 0,1 1 0,-1-2 0,1 1 0,-1-1 0,4-8 0,-6 6 0,-7 8 0,-9 10 0,-5 8-1365,-1 3-5461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37.479"/>
    </inkml:context>
    <inkml:brush xml:id="br0">
      <inkml:brushProperty name="width" value="0.05" units="cm"/>
      <inkml:brushProperty name="height" value="0.05" units="cm"/>
    </inkml:brush>
  </inkml:definitions>
  <inkml:trace contextRef="#ctx0" brushRef="#br0">10499 566 24575,'-33'-21'0,"0"2"0,-55-22 0,-73-18 0,157 57 0,-182-55-693,-285-50-1,-206 9-857,621 90 1537,-738-78-2396,-921 18 0,1225 83 2410,-814 128 0,903-66 0,5 17 0,-544 204 0,705-203-232,-346 192-1,405-182 78,5 8 0,-219 186 0,-155 221 443,428-390-109,7 4-1,-123 196 1,202-281 86,2 1 0,3 2 0,2 1 0,-33 106 0,50-132-182,1 0 0,1 1 0,2-1 0,1 1-1,1 0 1,1 0 0,2 0 0,0 0 0,2 0 0,1 0 0,2-1 0,11 32 0,0-14 37,2-1 0,3-2 0,1 0 0,50 66 0,143 137 480,-88-121-807,6-5-1,5-6 1,283 173 0,-202-162-768,5-10-1,280 98 1,654 148-1586,31-89 624,1371 153-702,241-237 1891,-2094-200 514,1377-206 0,-1142 20 339,-27-92 137,-734 218 96,271-151 1,-375 177-201,-2-3-1,-3-3 1,-2-3 0,-2-4 0,100-110 0,-137 131 0,-2-2 0,-2-1-1,-1-2 1,-3 0 0,35-83 0,-45 87-29,-2 0 0,-2 0 0,-2-1 0,-1-1 0,-2 1 0,-2-1 0,-2-59 0,-5 53-118,-2-1 0,-2 1 0,-3 0 0,-23-74 0,11 61 105,-3 1 0,-2 2-1,-35-56 1,2 23 14,-3 3-1,-4 2 1,-3 4-1,-83-75 1,24 40-232,-230-164-1,-186-48-507,241 180-321,-571-192-1,387 194 284,-806-133 1,-515 93 1723,1323 167 5757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3.588"/>
    </inkml:context>
    <inkml:brush xml:id="br0">
      <inkml:brushProperty name="width" value="0.05" units="cm"/>
      <inkml:brushProperty name="height" value="0.05" units="cm"/>
      <inkml:brushProperty name="color" value="#FF0066"/>
    </inkml:brush>
  </inkml:definitions>
  <inkml:trace contextRef="#ctx0" brushRef="#br0">1354 215 24575,'1'0'0,"0"0"0,-1 0 0,1 0 0,0-1 0,0 1 0,-1 0 0,1 0 0,0 0 0,-1-1 0,1 1 0,0 0 0,-1-1 0,1 1 0,0-1 0,-1 1 0,1 0 0,-1-1 0,1 1 0,-1-1 0,2 0 0,-2 0 0,0 1 0,0 0 0,0-1 0,0 1 0,0 0 0,1-1 0,-1 1 0,0-1 0,0 1 0,0 0 0,0-1 0,0 1 0,0 0 0,0-1 0,0 1 0,0-1 0,0 1 0,0 0 0,-1-1 0,1 1 0,0 0 0,0-1 0,0 1 0,0 0 0,0-1 0,-1 1 0,1 0 0,0-1 0,0 1 0,-1 0 0,1 0 0,0-1 0,0 1 0,-1 0 0,1 0 0,0-1 0,-1 1 0,0 0 0,-13-6 0,0 0 0,-1 1 0,1 1 0,-1 0 0,0 1 0,0 0 0,-23 0 0,3 0 0,-84-9 0,1 6 0,-121 8 0,209 1 0,0 1 0,0 1 0,-32 10 0,-85 34 0,63-20 0,53-19 0,2 2 0,-32 15 0,49-20 0,0 0 0,1 1 0,0 0 0,1 0 0,0 1 0,0 1 0,-14 17 0,7-4 0,0 1 0,-25 49 0,36-62 0,1 1 0,1 0 0,0 0 0,0 0 0,1 0 0,1 0 0,0 1 0,1-1 0,0 18 0,2-24 0,0-1 0,0 1 0,1 0 0,0 0 0,0-1 0,0 1 0,1-1 0,0 0 0,0 0 0,0 0 0,1 0 0,-1 0 0,1-1 0,0 0 0,1 0 0,-1 0 0,10 6 0,8 6 0,1-2 0,38 18 0,-50-27 0,50 22 0,0-3 0,2-2 0,1-3 0,0-3 0,1-2 0,76 5 0,417 20 0,-404-35 0,125 5 0,226 9 0,-37-11 0,-323-7 0,-119 0 0,1-2 0,-1 0 0,0-2 0,45-12 0,-55 11 0,-1-1 0,1 0 0,-1-1 0,0-1 0,0 0 0,-1-1 0,0-1 0,18-16 0,-25 19 0,0 1 0,0-1 0,-1 1 0,0-2 0,0 1 0,0-1 0,-1 0 0,0 0 0,-1 0 0,0-1 0,0 0 0,2-10 0,9-32 0,-3 15 0,7-50 0,-17 76 0,-1-1 0,0 0 0,0 0 0,-1 0 0,-1 0 0,0 0 0,-1 0 0,0 1 0,-4-14 0,4 18 0,-1 0 0,-1 0 0,1 0 0,-1 1 0,0-1 0,0 1 0,0 0 0,-6-5 0,-45-37 0,37 33 0,-1 0 0,0 1 0,-1 0 0,-1 2 0,0 0 0,-44-15 0,-117-23 0,141 39 0,-117-26 0,-314-29 0,126 45 0,-44-14 0,268 21 0,-79-11 0,-158-13 0,270 31 0,5-1 0,-164 8 0,213 2 109,13-2-354,1 1-1,-1 1 0,1 0 0,0 2 1,-23 8-1,31-6-6580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5.283"/>
    </inkml:context>
    <inkml:brush xml:id="br0">
      <inkml:brushProperty name="width" value="0.05" units="cm"/>
      <inkml:brushProperty name="height" value="0.05" units="cm"/>
      <inkml:brushProperty name="color" value="#FF0066"/>
    </inkml:brush>
  </inkml:definitions>
  <inkml:trace contextRef="#ctx0" brushRef="#br0">1463 40 24575,'0'-1'0,"-1"0"0,1 1 0,0-1 0,-1 0 0,1 1 0,-1-1 0,1 0 0,-1 1 0,1-1 0,-1 1 0,1-1 0,-1 0 0,1 1 0,-1 0 0,0-1 0,1 1 0,-1-1 0,0 1 0,1 0 0,-1-1 0,0 1 0,0 0 0,1 0 0,-1-1 0,-1 1 0,-25-6 0,16 4 0,-19-4 0,-1 1 0,0 1 0,-39 0 0,-93 10 0,-219 38 0,342-36 0,0 2 0,1 1 0,0 3 0,1 1 0,0 1 0,2 2 0,0 2 0,1 2 0,1 0 0,1 3 0,2 1 0,0 1 0,1 1 0,2 2 0,-25 33 0,34-38 0,1 1 0,1 0 0,1 1 0,-19 46 0,32-63 0,0-1 0,0 1 0,1 0 0,0 0 0,1 1 0,0-1 0,1 17 0,0-19 0,1-1 0,1 0 0,-1 0 0,1 0 0,1 0 0,-1 0 0,1-1 0,0 1 0,1-1 0,-1 1 0,1-1 0,5 6 0,13 13 0,1 0 0,1-1 0,1-2 0,1 0 0,1-2 0,37 22 0,-26-21 0,1-2 0,1-1 0,0-2 0,61 15 0,101 16 0,266 26 0,-315-61 0,264-13 0,-326-7 0,-1-4 0,0-3 0,-1-4 0,95-35 0,-31 13 0,-11 4 0,-133 34 0,1 0 0,-1-1 0,-1 0 0,1-1 0,0 0 0,-1 0 0,0-1 0,0 0 0,-1 0 0,11-13 0,-9 9 0,-1-1 0,-1 0 0,0 0 0,-1 0 0,0-1 0,-1 0 0,6-17 0,-5 10 0,0 1 0,8-33 0,-13 45 0,-1 0 0,1-1 0,-1 1 0,0 0 0,0 0 0,-1-1 0,0 1 0,0 0 0,-3-9 0,-3-4 0,-1 1 0,-1 0 0,-1 0 0,0 1 0,-24-30 0,6 14 0,-54-49 0,54 58 0,-2 2 0,0 1 0,-1 1 0,0 2 0,-2 1 0,0 1 0,-37-11 0,-253-60 0,165 50 0,28 4 0,-1 6 0,-1 6 0,-221-8 0,40 45 0,288-14-1365,6 0-5461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8.615"/>
    </inkml:context>
    <inkml:brush xml:id="br0">
      <inkml:brushProperty name="width" value="0.05" units="cm"/>
      <inkml:brushProperty name="height" value="0.05" units="cm"/>
      <inkml:brushProperty name="color" value="#FF0066"/>
    </inkml:brush>
  </inkml:definitions>
  <inkml:trace contextRef="#ctx0" brushRef="#br0">538 12 24575,'-1'-1'0,"0"0"0,0 0 0,-1 0 0,1 0 0,0 0 0,-1 0 0,1 0 0,-1 1 0,1-1 0,-1 1 0,1-1 0,-1 1 0,0-1 0,1 1 0,-1 0 0,0 0 0,1 0 0,-1 0 0,1 0 0,-1 0 0,0 0 0,1 1 0,-1-1 0,1 1 0,-1-1 0,0 1 0,1-1 0,0 1 0,-1 0 0,1 0 0,-1 0 0,1-1 0,0 2 0,-2 0 0,-4 5 0,0 0 0,0 0 0,1 0 0,-8 12 0,13-17 0,-194 310 0,55-81 0,62-112-1365,49-73-5461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8.883"/>
    </inkml:context>
    <inkml:brush xml:id="br0">
      <inkml:brushProperty name="width" value="0.05" units="cm"/>
      <inkml:brushProperty name="height" value="0.05" units="cm"/>
      <inkml:brushProperty name="color" value="#FF0066"/>
    </inkml:brush>
  </inkml:definitions>
  <inkml:trace contextRef="#ctx0" brushRef="#br0">0 0 24575,'5'6'0,"0"-1"0,0 1 0,-1 0 0,6 9 0,113 180 0,-122-194 12,0 0-1,0 1 0,1-1 1,-1 0-1,0 1 1,1-1-1,-1 0 0,1 0 1,-1 0-1,1 0 1,-1-1-1,1 1 1,0 0-1,-1-1 0,1 1 1,0-1-1,-1 1 1,1-1-1,0 0 0,0 0 1,0 1-1,-1-2 1,1 1-1,0 0 0,2 0 1,3-2-86,1-1-1,-1 1 1,0-1 0,12-6 0,7-4-1217,-3 6-5535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9.209"/>
    </inkml:context>
    <inkml:brush xml:id="br0">
      <inkml:brushProperty name="width" value="0.05" units="cm"/>
      <inkml:brushProperty name="height" value="0.05" units="cm"/>
      <inkml:brushProperty name="color" value="#FF0066"/>
    </inkml:brush>
  </inkml:definitions>
  <inkml:trace contextRef="#ctx0" brushRef="#br0">28 43 24575,'-28'-42'0,"31"57"0,32 85 0,38 130 0,-35-37 342,-34-166-627,-2 1 1,-1-1-1,-1 1 1,-1-1-1,-6 31 1,-1-24-6542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59.457"/>
    </inkml:context>
    <inkml:brush xml:id="br0">
      <inkml:brushProperty name="width" value="0.05" units="cm"/>
      <inkml:brushProperty name="height" value="0.05" units="cm"/>
      <inkml:brushProperty name="color" value="#FF0066"/>
    </inkml:brush>
  </inkml:definitions>
  <inkml:trace contextRef="#ctx0" brushRef="#br0">0 1 24575,'2'3'0,"-1"1"0,1-1 0,-1 1 0,1-1 0,0 0 0,0 0 0,0 0 0,5 4 0,26 29 0,-26-29 0,0 0 0,0-1 0,1 0 0,0 0 0,1-1 0,-1 0 0,14 6 0,-19-10 0,0 0 0,-1 0 0,1-1 0,0 1 0,0 0 0,0-1 0,0 0 0,0 0 0,-1 0 0,1 0 0,0 0 0,0 0 0,0-1 0,0 1 0,0-1 0,-1 0 0,1 0 0,0 0 0,-1 0 0,1 0 0,0-1 0,-1 1 0,0-1 0,1 0 0,-1 0 0,0 0 0,0 0 0,0 0 0,2-2 0,4-6-1365,0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3.171"/>
    </inkml:context>
    <inkml:brush xml:id="br0">
      <inkml:brushProperty name="width" value="0.05" units="cm"/>
      <inkml:brushProperty name="height" value="0.05" units="cm"/>
    </inkml:brush>
  </inkml:definitions>
  <inkml:trace contextRef="#ctx0" brushRef="#br0">17 19 24575,'7'-8'0,"3"-3"0,-7 13 0,-5 7 0,-7 25 0,2-15 0,2 0 0,1 0 0,0 0 0,1 1 0,0 20 0,3-36 0,0-1 0,0 1 0,1 0 0,-1 0 0,1-1 0,0 1 0,0-1 0,0 1 0,0-1 0,1 1 0,-1-1 0,1 0 0,0 1 0,0-1 0,0 0 0,1 0 0,-1-1 0,0 1 0,1 0 0,0-1 0,0 1 0,0-1 0,0 0 0,0 0 0,0 0 0,0-1 0,1 1 0,-1-1 0,1 1 0,-1-1 0,1 0 0,7 0 0,-3 0 0,0 0 0,0-1 0,0 0 0,-1-1 0,1 0 0,0 0 0,0 0 0,0-1 0,-1-1 0,1 1 0,-1-1 0,0 0 0,1-1 0,-2 0 0,1 0 0,0 0 0,-1-1 0,7-6 0,-8 7 0,-1 1 0,0-1 0,0-1 0,0 1 0,-1 0 0,0-1 0,0 0 0,0 0 0,0 0 0,-1 0 0,0 0 0,0-1 0,0 1 0,0-1 0,-1 1 0,0-1 0,0 1 0,-1-1 0,0 0 0,0 1 0,0-1 0,0 0 0,-1 0 0,0 1 0,-3-11 0,2 12 17,1 1 0,-1-1 0,0 1 1,0 0-1,0 0 0,0 0 0,0 0 0,-1 0 0,0 0 0,1 1 0,-1-1 0,0 1 0,0-1 0,0 1 0,-1 0 0,1 1 0,0-1 0,-1 0 1,-5-1-1,3 2-173,0-1 1,-1 1 0,1 0 0,0 0 0,-1 1 0,1 0 0,0 0-1,-1 1 1,1 0 0,-12 2 0,-7 5-6671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1.992"/>
    </inkml:context>
    <inkml:brush xml:id="br0">
      <inkml:brushProperty name="width" value="0.05" units="cm"/>
      <inkml:brushProperty name="height" value="0.05" units="cm"/>
      <inkml:brushProperty name="color" value="#FF0066"/>
    </inkml:brush>
  </inkml:definitions>
  <inkml:trace contextRef="#ctx0" brushRef="#br0">98 31 24575,'-10'-13'0,"-5"-5"0,8 19 0,1 12 0,1 9 0,1 1 0,1-1 0,1 1 0,1 27 0,-1-8 0,-3 81 0,-20 314 0,19-386-1365,-1-12-5461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2.647"/>
    </inkml:context>
    <inkml:brush xml:id="br0">
      <inkml:brushProperty name="width" value="0.05" units="cm"/>
      <inkml:brushProperty name="height" value="0.05" units="cm"/>
      <inkml:brushProperty name="color" value="#FF0066"/>
    </inkml:brush>
  </inkml:definitions>
  <inkml:trace contextRef="#ctx0" brushRef="#br0">88 232 24575,'0'-13'0,"1"1"0,0-1 0,1 0 0,0 1 0,1-1 0,0 1 0,1 0 0,0 0 0,1 0 0,1 1 0,8-14 0,-11 19 0,1 1 0,0 0 0,1 0 0,-1 0 0,1 0 0,0 1 0,0-1 0,1 1 0,-1 1 0,1-1 0,0 1 0,0 0 0,0 0 0,0 1 0,0 0 0,1 0 0,-1 0 0,1 1 0,-1 0 0,1 0 0,0 0 0,12 2 0,0 1 0,-1 1 0,1 0 0,-1 2 0,0 0 0,0 1 0,-1 1 0,1 1 0,-1 0 0,-1 1 0,0 1 0,21 16 0,-18-11 0,0 1 0,-1 1 0,-1 1 0,0 0 0,-2 1 0,0 1 0,-1 0 0,14 29 0,-21-36 0,-2 0 0,1 1 0,-2 0 0,0-1 0,0 2 0,-1-1 0,-1 0 0,1 29 0,-3-34 0,-1 0 0,0 0 0,0 0 0,-1 0 0,0 0 0,-1 0 0,0-1 0,0 0 0,-1 1 0,0-1 0,0 0 0,-1-1 0,0 1 0,0-1 0,-11 11 0,1-4 0,-1-1 0,-1 0 0,0-1 0,0-1 0,-1 0 0,-1-1 0,0-1 0,0-1 0,-1-1 0,-27 6 0,-25 3 0,-114 10 0,142-21 0,13-2 0,19-3 0,1 1 0,0 1 0,0 0 0,-19 6 0,29-8 0,0 0 0,0 0 0,1 1 0,-1-1 0,0 0 0,1 0 0,-1 1 0,1-1 0,-1 1 0,0-1 0,1 1 0,-1-1 0,1 1 0,-1-1 0,1 1 0,-1-1 0,1 1 0,0 0 0,-1-1 0,1 1 0,0 0 0,-1-1 0,1 1 0,0 0 0,0-1 0,0 1 0,-1 0 0,1 0 0,0-1 0,0 1 0,0 0 0,0 0 0,0-1 0,1 1 0,-1 0 0,0 0 0,0-1 0,0 1 0,1 0 0,-1-1 0,0 1 0,1 0 0,-1-1 0,0 1 0,2 1 0,2 3 0,0 0 0,0 0 0,0 0 0,7 5 0,-8-7 0,55 50 0,112 76 0,79 29 0,-105-69 0,-132-81 126,-8-5-292,0 0 0,1 0 1,-1 0-1,1-1 0,0 0 1,-1 0-1,1 0 1,6 1-1,-1-3-6660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3.360"/>
    </inkml:context>
    <inkml:brush xml:id="br0">
      <inkml:brushProperty name="width" value="0.05" units="cm"/>
      <inkml:brushProperty name="height" value="0.05" units="cm"/>
      <inkml:brushProperty name="color" value="#FF0066"/>
    </inkml:brush>
  </inkml:definitions>
  <inkml:trace contextRef="#ctx0" brushRef="#br0">57 16 24575,'0'-3'0,"0"-5"0,0 3 0,-4 9 0,0 9 0,-3 8 0,-1 8 0,2 5 0,-2 6 0,1 5 0,2 1 0,1 0 0,2-3 0,1-8-8191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3.970"/>
    </inkml:context>
    <inkml:brush xml:id="br0">
      <inkml:brushProperty name="width" value="0.05" units="cm"/>
      <inkml:brushProperty name="height" value="0.05" units="cm"/>
      <inkml:brushProperty name="color" value="#FF0066"/>
    </inkml:brush>
  </inkml:definitions>
  <inkml:trace contextRef="#ctx0" brushRef="#br0">627 308 24575,'1'-6'0,"0"-1"0,1 1 0,0-1 0,0 1 0,1-1 0,-1 1 0,1 0 0,6-8 0,2-7 0,-4 7 0,-1 0 0,-1 0 0,0-1 0,-1 1 0,4-24 0,-7 35 0,-1-1 0,0 0 0,1 0 0,-1 0 0,0 1 0,-1-1 0,1 0 0,-1 0 0,1 0 0,-1 1 0,0-1 0,-1 0 0,1 1 0,-1-1 0,1 1 0,-1 0 0,0-1 0,0 1 0,0 0 0,-1 0 0,1 0 0,-1 1 0,0-1 0,0 0 0,0 1 0,0 0 0,-4-3 0,-1 2 0,0 0 0,0 0 0,0 1 0,-1 0 0,1 0 0,-1 1 0,0 0 0,1 0 0,-1 1 0,0 0 0,1 1 0,-1 0 0,-12 3 0,-3 2 0,1 0 0,0 2 0,-36 17 0,35-13 0,1 2 0,0 0 0,1 1 0,0 1 0,1 1 0,1 2 0,-31 35 0,40-40 0,0 1 0,1 0 0,1 0 0,0 1 0,-9 23 0,14-27 0,1-1 0,0 1 0,0-1 0,1 1 0,0 0 0,1 0 0,1 0 0,1 21 0,0-25 0,0 0 0,1-1 0,0 1 0,0 0 0,1-1 0,0 1 0,0-1 0,1 0 0,0 0 0,0 0 0,0-1 0,9 10 0,-5-8 0,0 0 0,1 0 0,0-1 0,1 0 0,-1-1 0,1 0 0,20 9 0,-8-7 0,0-1 0,0 0 0,0-2 0,1-1 0,0 0 0,0-2 0,0 0 0,24-3 0,-42 1 0,1-1 0,-1 0 0,0 0 0,0 0 0,6-2 0,-11 3 0,0 0 0,1-1 0,-1 1 0,0 0 0,1 0 0,-1 0 0,0 0 0,0 0 0,1 0 0,-1-1 0,0 1 0,1 0 0,-1 0 0,0 0 0,0-1 0,0 1 0,1 0 0,-1 0 0,0-1 0,0 1 0,0 0 0,0-1 0,1 1 0,-1 0 0,0 0 0,0-1 0,0 1 0,0 0 0,0-1 0,0 1 0,0-1 0,-1 0 0,1 0 0,-1 1 0,0-1 0,0 0 0,0 0 0,0 1 0,0-1 0,0 0 0,0 1 0,0-1 0,0 1 0,0 0 0,0-1 0,0 1 0,-1-1 0,-14-3 0,0 1 0,0 0 0,0 1 0,0 1 0,0 0 0,0 1 0,0 1 0,0 0 0,-19 4 0,6 2 0,0 0 0,0 2 0,1 0 0,-29 15 0,45-18 0,0 1 0,0 0 0,0 0 0,1 1 0,0 1 0,1-1 0,-1 2 0,-14 17 0,22-22 0,-1-1 0,1 1 0,0 0 0,0 0 0,1 0 0,0 1 0,0-1 0,0 1 0,0-1 0,1 1 0,0-1 0,0 1 0,1 0 0,-1 0 0,1-1 0,0 1 0,1 0 0,0 0 0,0-1 0,0 1 0,0-1 0,1 1 0,3 6 0,0-2 0,0-1 0,1 0 0,0 0 0,0 0 0,1-1 0,0 0 0,1 0 0,0-1 0,0 0 0,0 0 0,1-1 0,0 0 0,0-1 0,17 7 0,-5-3 0,-1-1 0,2-1 0,-1-1 0,1 0 0,0-2 0,24 2 0,-23-5 69,0 0-1,0-1 0,0-2 0,36-6 1,-52 7-170,1-1 1,0 0-1,-1 0 1,0-1 0,1 0-1,-1 0 1,0 0-1,0-1 1,-1-1 0,1 1-1,-1-1 1,0 0 0,0 0-1,0-1 1,-1 1-1,9-14 1,-5 1-6726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4.233"/>
    </inkml:context>
    <inkml:brush xml:id="br0">
      <inkml:brushProperty name="width" value="0.05" units="cm"/>
      <inkml:brushProperty name="height" value="0.05" units="cm"/>
      <inkml:brushProperty name="color" value="#FF0066"/>
    </inkml:brush>
  </inkml:definitions>
  <inkml:trace contextRef="#ctx0" brushRef="#br0">60 75 24575,'0'-4'0,"-1"0"0,0 0 0,1 1 0,-1-1 0,0 0 0,-1 1 0,1-1 0,-1 1 0,0-1 0,1 1 0,-1 0 0,-1-1 0,1 1 0,0 0 0,-1 0 0,0 1 0,1-1 0,-1 1 0,0-1 0,-1 1 0,-5-4 0,8 6 0,1 0 0,0 0 0,-1 0 0,1 0 0,-1 0 0,1 0 0,0 0 0,-1 0 0,1 0 0,0 0 0,-1 0 0,1 0 0,-1 0 0,1 1 0,0-1 0,-1 0 0,1 0 0,0 0 0,-1 0 0,1 1 0,0-1 0,-1 0 0,1 0 0,0 1 0,0-1 0,-1 0 0,1 1 0,0-1 0,0 0 0,0 1 0,-1-1 0,1 0 0,0 1 0,0-1 0,0 0 0,0 1 0,0-1 0,0 0 0,0 1 0,-1-1 0,1 1 0,0-1 0,0 0 0,1 1 0,-1 0 0,1 19 0,-1-19 0,12 71 152,0-3-910,6 105-1,-18-154-6067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4:04.589"/>
    </inkml:context>
    <inkml:brush xml:id="br0">
      <inkml:brushProperty name="width" value="0.05" units="cm"/>
      <inkml:brushProperty name="height" value="0.05" units="cm"/>
      <inkml:brushProperty name="color" value="#FF0066"/>
    </inkml:brush>
  </inkml:definitions>
  <inkml:trace contextRef="#ctx0" brushRef="#br0">541 236 24575,'8'-9'0,"-1"1"0,0-1 0,0-1 0,-1 1 0,0-1 0,0 0 0,-1 0 0,-1-1 0,4-12 0,-7 18 0,0 1 0,0-1 0,0 0 0,0 1 0,-1-1 0,0 0 0,0 0 0,-1 0 0,1 1 0,-3-9 0,2 10 0,0-1 0,-1 1 0,1 0 0,-1 0 0,0 0 0,0 0 0,0 1 0,0-1 0,0 1 0,0-1 0,-1 1 0,1-1 0,-1 1 0,0 0 0,0 0 0,-4-2 0,-2 1 0,0-1 0,1 1 0,-1 1 0,0-1 0,0 2 0,-1-1 0,1 1 0,0 1 0,0-1 0,-1 2 0,1-1 0,-14 4 0,1 0 0,0 1 0,1 1 0,0 1 0,-22 10 0,22-7 0,1 1 0,0 1 0,1 1 0,0 0 0,1 1 0,0 1 0,2 1 0,-1 1 0,2 0 0,0 1 0,2 0 0,-14 23 0,17-23 0,1 0 0,0 0 0,2 1 0,0 0 0,1 1 0,1-1 0,0 1 0,2 0 0,0 0 0,2 1 0,0-1 0,1 0 0,1 1 0,3 20 0,1-19 0,1 0 0,0 1 0,2-2 0,1 1 0,0-1 0,1-1 0,2 0 0,0 0 0,1-1 0,1 0 0,0-2 0,1 1 0,2-2 0,25 21 0,-25-23 0,2 0 0,0-2 0,0 0 0,1-2 0,0 0 0,1-1 0,0-1 0,1 0 0,-1-2 0,1-1 0,1-1 0,-1 0 0,1-2 0,38-1 0,-48-2 69,-1 0-1,0-1 0,0 0 0,23-8 1,-30 8-176,-1 1 0,1-1 1,-1 0-1,0-1 0,0 1 1,0-1-1,0 0 0,0 0 1,-1 0-1,1 0 0,-1-1 1,0 1-1,0-1 0,0 0 1,3-6-1,3-14-6719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7.692"/>
    </inkml:context>
    <inkml:brush xml:id="br0">
      <inkml:brushProperty name="width" value="0.05" units="cm"/>
      <inkml:brushProperty name="height" value="0.05" units="cm"/>
    </inkml:brush>
  </inkml:definitions>
  <inkml:trace contextRef="#ctx0" brushRef="#br0">1 1 24575,'2'49'0,"3"-1"0,2 0 0,22 85 0,-27-125 0,1 0 0,0 0 0,0-1 0,0 1 0,1-1 0,0 1 0,1-1 0,0 0 0,5 6 0,-8-11 0,1 1 0,-1-1 0,0 0 0,1 0 0,-1-1 0,1 1 0,-1 0 0,1-1 0,0 0 0,0 1 0,-1-1 0,1 0 0,0 0 0,0-1 0,0 1 0,0-1 0,1 1 0,-1-1 0,0 0 0,0 0 0,0-1 0,0 1 0,0 0 0,0-1 0,0 0 0,0 0 0,3-1 0,4-3 0,-1 0 0,0 0 0,-1 0 0,0-1 0,1-1 0,-2 0 0,1 0 0,-1 0 0,0-1 0,-1 0 0,0 0 0,0 0 0,0-1 0,-1 0 0,-1 0 0,0-1 0,5-14 0,-5 13 0,-1 0 0,0 0 0,-1-1 0,0 1 0,0-1 0,-2 1 0,1-1 0,-1 0 0,-1 1 0,0-1 0,-1 1 0,0-1 0,-1 1 0,0 0 0,-6-13 0,8 21-136,-1 0-1,1 0 1,-1 0-1,0 1 1,0-1-1,0 1 1,0-1-1,0 1 0,-4-3 1,-6-2-6690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8.040"/>
    </inkml:context>
    <inkml:brush xml:id="br0">
      <inkml:brushProperty name="width" value="0.05" units="cm"/>
      <inkml:brushProperty name="height" value="0.05" units="cm"/>
    </inkml:brush>
  </inkml:definitions>
  <inkml:trace contextRef="#ctx0" brushRef="#br0">190 74 24575,'2'-1'0,"0"-1"0,-1 0 0,1 0 0,-1 0 0,1 0 0,-1 0 0,0 0 0,0 0 0,0 0 0,0 0 0,0 0 0,0-1 0,-1 1 0,1 0 0,-1-1 0,1 1 0,-1 0 0,0-5 0,-1 5 0,1 0 0,-1 1 0,0-1 0,0 1 0,1-1 0,-1 1 0,0-1 0,0 1 0,-1 0 0,1 0 0,0-1 0,0 1 0,-1 0 0,1 0 0,0 0 0,-1 0 0,1 0 0,-1 1 0,0-1 0,1 0 0,-1 1 0,1-1 0,-1 1 0,0-1 0,0 1 0,-3 0 0,0-1 0,-1 0 0,1 1 0,-1 0 0,0 1 0,1-1 0,-1 1 0,1 0 0,-1 0 0,1 1 0,-1-1 0,1 1 0,0 0 0,0 1 0,0-1 0,0 1 0,0 0 0,1 1 0,-1-1 0,1 1 0,0-1 0,-4 6 0,5-6 0,0 0 0,0 1 0,1-1 0,0 1 0,0-1 0,0 1 0,0 0 0,0 0 0,1 0 0,0 0 0,0 0 0,0 0 0,0 0 0,0 0 0,1 1 0,0-1 0,0 0 0,0 0 0,1 0 0,-1 1 0,1-1 0,0 0 0,0 0 0,0 0 0,1 0 0,-1 0 0,1 0 0,4 5 0,1 1 0,0-1 0,1-1 0,0 1 0,1-1 0,-1-1 0,18 12 0,-16-12 0,-1 0 0,1 0 0,-2 1 0,1 1 0,11 14 0,-19-22 0,0 0 0,0 1 0,0-1 0,-1 0 0,1 1 0,-1-1 0,1 1 0,-1-1 0,1 1 0,-1-1 0,0 1 0,0-1 0,0 1 0,0-1 0,0 1 0,0-1 0,0 1 0,0-1 0,-1 0 0,1 1 0,0-1 0,-1 1 0,0-1 0,1 1 0,-1-1 0,0 0 0,1 1 0,-1-1 0,0 0 0,0 0 0,0 0 0,0 0 0,0 0 0,0 0 0,-1 0 0,1 0 0,0 0 0,0 0 0,-3 1 0,-4 2 0,-1 1 0,1-1 0,-1-1 0,-17 6 0,9-5-455,-1-1 0,-32 3 0,26-5-6371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39.311"/>
    </inkml:context>
    <inkml:brush xml:id="br0">
      <inkml:brushProperty name="width" value="0.05" units="cm"/>
      <inkml:brushProperty name="height" value="0.05" units="cm"/>
    </inkml:brush>
  </inkml:definitions>
  <inkml:trace contextRef="#ctx0" brushRef="#br0">26 33 24575,'3'-4'0,"1"-3"0,0-4 0,-1 2 0,-4 7 0,-1 10 0,-2 9 0,-2 8 0,0 10 0,1 10 0,1 8 0,-2 4 0,0-9-8191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0.154"/>
    </inkml:context>
    <inkml:brush xml:id="br0">
      <inkml:brushProperty name="width" value="0.05" units="cm"/>
      <inkml:brushProperty name="height" value="0.05" units="cm"/>
    </inkml:brush>
  </inkml:definitions>
  <inkml:trace contextRef="#ctx0" brushRef="#br0">93 97 24575,'-17'-14'0,"11"10"0,1 0 0,0 0 0,0-1 0,1 1 0,-9-11 0,13 14 0,-1 1 0,1-1 0,0 0 0,-1 0 0,1 1 0,0-1 0,-1 0 0,1 0 0,0 1 0,0-1 0,0 0 0,0 0 0,0 0 0,0 0 0,0 1 0,0-1 0,0 0 0,0 0 0,0 0 0,1 1 0,-1-2 0,1 1 0,0-1 0,0 1 0,0 0 0,1 0 0,-1 0 0,0 0 0,0 0 0,1 0 0,-1 0 0,0 0 0,1 0 0,-1 0 0,1 1 0,2-2 0,6-1 0,0 1 0,1-1 0,-1 2 0,0-1 0,20 1 0,-23 1 0,0 0 0,0 1 0,0 0 0,0 0 0,-1 0 0,1 1 0,0 0 0,-1 0 0,12 6 0,-16-7 0,-1 0 0,1 0 0,-1 0 0,0 0 0,1 0 0,-1 0 0,0 1 0,1-1 0,-1 0 0,0 1 0,0-1 0,0 1 0,-1-1 0,1 1 0,0-1 0,0 1 0,-1 0 0,1-1 0,-1 1 0,1 0 0,-1 2 0,0-1 0,0-1 0,-1 1 0,1 0 0,-1 0 0,1-1 0,-1 1 0,0 0 0,0-1 0,0 1 0,-1-1 0,1 1 0,-2 2 0,-6 5 0,1 1 0,-2-1 0,1 0 0,-14 9 0,22-18 0,-73 54 0,-4 3 0,77-58 0,0 1 0,0 0 0,0 0 0,0 0 0,0 0 0,0 0 0,0 0 0,0 0 0,0 0 0,1 0 0,-1 0 0,0 1 0,1-1 0,-1 0 0,1 0 0,-1 1 0,1-1 0,0 1 0,-1-1 0,1 0 0,0 2 0,0-2 0,1 0 0,-1 0 0,1 0 0,-1 0 0,1 0 0,0 0 0,-1 0 0,1-1 0,0 1 0,0 0 0,-1 0 0,1-1 0,0 1 0,0 0 0,0-1 0,0 1 0,0-1 0,0 1 0,0-1 0,1 1 0,8 2 0,-1-1 0,1 0 0,0 0 0,13 0 0,181 1-342,-166-4-681,20 1-5803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0.495"/>
    </inkml:context>
    <inkml:brush xml:id="br0">
      <inkml:brushProperty name="width" value="0.05" units="cm"/>
      <inkml:brushProperty name="height" value="0.05" units="cm"/>
    </inkml:brush>
  </inkml:definitions>
  <inkml:trace contextRef="#ctx0" brushRef="#br0">53 20 24575,'0'0'0,"0"0"0,0-1 0,0 1 0,0-1 0,0 1 0,0-1 0,0 1 0,0 0 0,0-1 0,0 1 0,0 0 0,0-1 0,0 1 0,-1-1 0,1 1 0,0 0 0,0-1 0,0 1 0,-1 0 0,1-1 0,0 1 0,0 0 0,-1 0 0,1-1 0,0 1 0,-1 0 0,1 0 0,0-1 0,-1 1 0,1 0 0,-1 0 0,1 0 0,0 0 0,-1-1 0,1 1 0,0 0 0,-1 0 0,1 0 0,-1 0 0,1 0 0,0 0 0,-1 0 0,1 0 0,-1 0 0,1 0 0,0 1 0,-1-1 0,1 0 0,-1 0 0,1 0 0,0 0 0,-1 0 0,0 1 0,0 0 0,-1 0 0,0 0 0,1 0 0,-1 0 0,0 0 0,1 0 0,-1 0 0,1 0 0,-1 1 0,-1 1 0,0 3 0,1 0 0,-1 0 0,1 0 0,0 0 0,0 0 0,1 0 0,-1 0 0,1 0 0,1 1 0,-1-1 0,1 0 0,0 1 0,1-1 0,0 7 0,0-10 0,-1 0 0,1 0 0,0 0 0,0 0 0,0 0 0,0 0 0,0-1 0,1 1 0,-1 0 0,1-1 0,0 1 0,0-1 0,-1 1 0,2-1 0,-1 0 0,0 0 0,0 0 0,1 0 0,-1 0 0,1-1 0,-1 1 0,1-1 0,0 0 0,0 1 0,0-1 0,0-1 0,-1 1 0,1 0 0,0-1 0,0 1 0,4-1 0,-1 0 0,-1-1 0,0 0 0,0 0 0,0-1 0,0 1 0,0-1 0,0 0 0,0 0 0,0-1 0,-1 1 0,1-1 0,-1 0 0,0-1 0,6-5 0,-6 6 0,0-1 0,0 0 0,0 0 0,0-1 0,-1 1 0,0-1 0,0 0 0,0 0 0,-1 0 0,1 0 0,-1 0 0,0 0 0,1-9 0,-2 12 17,-1-1 0,0 1 0,0-1 1,0 1-1,-1-1 0,1 1 0,-1-1 0,1 1 0,-1 0 0,0-1 0,0 1 0,0 0 0,0 0 0,0-1 0,-1 1 0,1 0 0,0 0 0,-1 0 1,-2-1-1,1 0-173,0 0 1,-1 0 0,1 1 0,-1 0 0,0-1 0,1 2 0,-1-1-1,0 0 1,0 1 0,-5-2 0,-13-1-6671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1.322"/>
    </inkml:context>
    <inkml:brush xml:id="br0">
      <inkml:brushProperty name="width" value="0.05" units="cm"/>
      <inkml:brushProperty name="height" value="0.05" units="cm"/>
    </inkml:brush>
  </inkml:definitions>
  <inkml:trace contextRef="#ctx0" brushRef="#br0">56 17 24575,'0'-4'0,"0"-3"0,0 2 0,-3 5 0,-1 6 0,0 4 0,1 5 0,-3 5 0,1 6 0,0 4 0,-2 4 0,1-1 0,1 0 0,1-3 0,2 0 0,1-2 0,0-5-8191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41.897"/>
    </inkml:context>
    <inkml:brush xml:id="br0">
      <inkml:brushProperty name="width" value="0.05" units="cm"/>
      <inkml:brushProperty name="height" value="0.05" units="cm"/>
    </inkml:brush>
  </inkml:definitions>
  <inkml:trace contextRef="#ctx0" brushRef="#br0">83 60 24575,'1'41'0,"1"-15"0,-2-1 0,-5 41 0,4-60 0,0 1 0,-1-1 0,0 0 0,1 0 0,-2 0 0,1 0 0,-1-1 0,0 1 0,0-1 0,0 1 0,-1-1 0,0 0 0,0 0 0,0-1 0,-8 7 0,11-10 0,0 0 0,1-1 0,-1 1 0,0 0 0,0-1 0,0 1 0,0-1 0,-1 1 0,1-1 0,0 1 0,0-1 0,0 0 0,0 0 0,0 1 0,0-1 0,-2 0 0,3 0 0,-1 0 0,1-1 0,-1 1 0,1 0 0,-1 0 0,1-1 0,-1 1 0,1 0 0,0 0 0,-1-1 0,1 1 0,-1 0 0,1-1 0,0 1 0,-1-1 0,1 1 0,0-1 0,0 1 0,-1 0 0,1-1 0,0 1 0,0-1 0,0 1 0,-1-2 0,1-1 0,0 0 0,-1-1 0,1 1 0,0 0 0,0 0 0,1-1 0,-1 1 0,1 0 0,1-6 0,7-12 0,1-1 0,1 1 0,0 1 0,2 0 0,0 1 0,1 1 0,29-30 0,-42 47 0,0-1 0,0 1 0,0 0 0,0 0 0,0 0 0,1 0 0,-1 0 0,0 0 0,1 0 0,-1 0 0,1 0 0,-1 0 0,1 1 0,-1-1 0,1 1 0,-1-1 0,1 1 0,0 0 0,-1-1 0,1 1 0,-1 0 0,1 0 0,0 0 0,-1 0 0,1 1 0,0-1 0,-1 0 0,4 2 0,-3-1 0,1 1 0,-1 0 0,0 0 0,0 0 0,0 0 0,0 0 0,-1 1 0,1-1 0,0 0 0,-1 1 0,0-1 0,1 1 0,-1 0 0,0-1 0,1 6 0,0 1 0,3 9 0,1 0 0,0 0 0,1-1 0,17 29 0,-22-42 0,0-1 0,0 0 0,1 0 0,-1 0 0,1 0 0,-1 0 0,1 0 0,0-1 0,0 0 0,0 1 0,1-1 0,-1 0 0,0 0 0,1-1 0,-1 1 0,1-1 0,0 0 0,-1 0 0,1 0 0,0 0 0,0-1 0,0 1 0,-1-1 0,1 0 0,0 0 0,0 0 0,0-1 0,0 0 0,-1 1 0,5-3 0,-4 2 0,0-1 0,0 0 0,0-1 0,-1 1 0,1-1 0,-1 1 0,1-1 0,-1 0 0,0 0 0,0-1 0,0 1 0,-1-1 0,1 1 0,-1-1 0,0 0 0,0 0 0,0 0 0,0 0 0,-1 0 0,1 0 0,0-8 0,3-10 0,-2 1 0,2-44 0,-5 64 0,0-8 0,1-2 0,-1-1 0,0 1 0,-1-1 0,-2-13 0,3 25-28,0-1 1,0 1-1,0-1 0,0 1 0,0 0 0,0-1 0,0 1 0,0-1 0,0 1 1,0 0-1,0-1 0,0 1 0,0-1 0,-1 1 0,1 0 0,0-1 1,0 1-1,0 0 0,0-1 0,-1 1 0,1 0 0,0-1 0,-1 1 1,1 0-1,0-1 0,0 1 0,-1 0 0,1 0 0,0 0 0,-1-1 1,1 1-1,0 0 0,-1 0 0,1 0 0,-1 0 0,1-1 0,0 1 0,-1 0 1,1 0-1,-1 0 0,1 0 0,0 0 0,-1 0 0,1 0 0,-1 0 1,1 0-1,0 1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37.697"/>
    </inkml:context>
    <inkml:brush xml:id="br0">
      <inkml:brushProperty name="width" value="0.05" units="cm"/>
      <inkml:brushProperty name="height" value="0.05" units="cm"/>
    </inkml:brush>
  </inkml:definitions>
  <inkml:trace contextRef="#ctx0" brushRef="#br0">399 17 24575,'-2'-2'0,"0"0"0,0 1 0,0-1 0,0 1 0,0 0 0,0 0 0,0 0 0,0 0 0,-1 0 0,1 0 0,0 0 0,-1 1 0,1-1 0,-1 1 0,1 0 0,0 0 0,-1-1 0,1 2 0,-1-1 0,1 0 0,-1 0 0,-4 2 0,4-1 0,-1 0 0,1 0 0,0 1 0,-1-1 0,1 1 0,0 0 0,0 0 0,0 0 0,0 0 0,0 0 0,1 1 0,-1-1 0,1 1 0,-4 5 0,2-1 0,0 0 0,1 1 0,0 0 0,0-1 0,1 1 0,0 0 0,1 0 0,-1 11 0,0 70 0,3-56 0,-1 12 0,-2 288 0,-30-1 0,1-157 0,-73 230 0,74-314 0,-34 110 0,63-198 0,0 1 0,0-1 0,0 1 0,0-1 0,1 1 0,0-1 0,0 1 0,0-1 0,0 1 0,1 6 0,0-9 0,-1 1 0,1-1 0,0 0 0,0 1 0,0-1 0,0 0 0,0 0 0,0 0 0,0 0 0,1 0 0,-1 0 0,0 0 0,1 0 0,-1 0 0,0-1 0,1 1 0,-1-1 0,1 1 0,-1-1 0,1 1 0,-1-1 0,1 0 0,-1 0 0,1 1 0,-1-1 0,1 0 0,1-1 0,21 1 0,0-1 0,31-5 0,4-1 0,350-3-494,4 28-558,-294-12 736,1816 108-6996,-199-10 6436,-664-69 1801,-1049-35-781,-6 1 437,1-1 1,-1-1 0,0-1-1,31-7 1,-47 9-578,0 0 0,-1 0 1,1 0-1,0-1 1,-1 1-1,1 0 0,0 0 1,-1-1-1,1 1 0,0 0 1,-1-1-1,1 1 0,0-1 1,-1 1-1,1-1 0,-1 1 1,1-1-1,-1 0 0,1 1 1,-1-1-1,0 0 0,1 1 1,0-2-1,-7-10-2226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2.514"/>
    </inkml:context>
    <inkml:brush xml:id="br0">
      <inkml:brushProperty name="width" value="0.05" units="cm"/>
      <inkml:brushProperty name="height" value="0.05" units="cm"/>
    </inkml:brush>
  </inkml:definitions>
  <inkml:trace contextRef="#ctx0" brushRef="#br0">185 274 24575,'-4'-25'0,"4"24"0,0 1 0,0 0 0,0-1 0,-1 1 0,1 0 0,0 0 0,0-1 0,0 1 0,-1 0 0,1 0 0,0-1 0,0 1 0,0 0 0,-1 0 0,1-1 0,0 1 0,0 0 0,-1 0 0,1 0 0,0 0 0,-1 0 0,1-1 0,0 1 0,-1 0 0,1 0 0,-1 0 0,1 0 0,-1 1 0,0-1 0,0 0 0,1 0 0,-1 1 0,0-1 0,1 1 0,-1-1 0,0 1 0,1-1 0,-1 1 0,0-1 0,1 1 0,-1-1 0,1 1 0,-1 1 0,-6 10 0,0 0 0,0 1 0,2 0 0,0 0 0,0 0 0,-5 27 0,2-9 0,-26 96 0,6 1 0,-16 167 0,43-287 0,0-4 0,1 1 0,-1 0 0,1 0 0,0 0 0,1 0 0,-1 0 0,2 5 0,-2-9 0,0-1 0,0 1 0,1-1 0,-1 0 0,0 1 0,0-1 0,0 0 0,1 1 0,-1-1 0,0 0 0,0 1 0,1-1 0,-1 0 0,0 0 0,0 1 0,1-1 0,-1 0 0,0 0 0,1 1 0,-1-1 0,0 0 0,1 0 0,-1 0 0,1 0 0,-1 0 0,0 0 0,1 1 0,-1-1 0,1 0 0,-1 0 0,0 0 0,1 0 0,-1 0 0,0-1 0,1 1 0,-1 0 0,1 0 0,-1 0 0,0 0 0,1 0 0,-1 0 0,0-1 0,1 1 0,-1 0 0,0 0 0,1 0 0,-1-1 0,0 1 0,1 0 0,-1-1 0,0 1 0,0 0 0,1-1 0,-1 1 0,0 0 0,0-1 0,1 0 0,15-21 0,-16 22 0,27-51 0,-2-2 0,-3-1 0,20-72 0,-28 84 0,63-216 0,-7 19 0,-68 232 0,6-18 0,1-1 0,22-42 0,-30 66 0,0 0 0,0 0 0,0 0 0,0 0 0,0 1 0,1-1 0,-1 0 0,0 1 0,1-1 0,0 1 0,-1-1 0,1 1 0,0 0 0,0 0 0,0 0 0,0 0 0,0 0 0,0 0 0,0 0 0,4 0 0,-4 1 0,0 0 0,0 1 0,0-1 0,0 1 0,0 0 0,0 0 0,0 0 0,0 0 0,-1 0 0,1 0 0,0 0 0,-1 0 0,1 1 0,0-1 0,-1 1 0,0-1 0,1 1 0,-1 0 0,0-1 0,0 1 0,2 3 0,11 22 0,0 0 0,-2 1 0,17 57 0,-15-41 0,135 448-1365,-128-415-5461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38.789"/>
    </inkml:context>
    <inkml:brush xml:id="br0">
      <inkml:brushProperty name="width" value="0.05" units="cm"/>
      <inkml:brushProperty name="height" value="0.05" units="cm"/>
    </inkml:brush>
  </inkml:definitions>
  <inkml:trace contextRef="#ctx0" brushRef="#br0">0 107 24575,'1'-5'0,"1"0"0,-1 1 0,1-1 0,0 0 0,0 1 0,0-1 0,1 1 0,-1 0 0,1-1 0,0 1 0,0 1 0,1-1 0,-1 0 0,1 1 0,0 0 0,0 0 0,0 0 0,8-5 0,1 4 0,-1-1 0,0 2 0,1 0 0,0 0 0,14-1 0,70 0 0,-80 4 0,607 20-1461,-381-8 605,1425 51-5558,839 3 3927,-2476-65 2629,449 15 4556,-466-15-4227,-9-1-247,0 0-1,0 0 0,0 1 1,0-1-1,0 1 0,-1 0 0,1 1 1,0-1-1,0 1 0,6 3 0,-10-4-144,-1-1 0,0 1 0,1-1-1,-1 1 1,1 0 0,-1-1-1,0 1 1,1 0 0,-1 0-1,0-1 1,1 1 0,-1 0-1,0 0 1,0-1 0,0 1-1,0 0 1,0 0 0,0-1-1,0 1 1,0 0 0,0 0 0,0 0-1,-1-1 1,1 1 0,0 0-1,0 0 1,-1-1 0,1 1-1,0 0 1,-1 0 0,-16 26 691,10-17-559,5-6-210,0-1 1,0 1-1,0 0 0,1 0 1,0 0-1,-1 0 1,1 0-1,1 0 0,-1 0 1,1 0-1,-1 1 1,1-1-1,1 5 1,0-3-1,0-1 0,1 1 0,0-1 0,0 1 0,0-1 0,1 0 0,-1 0 0,1 0 0,5 6 0,44 60-1,67 101 0,-74-99 0,46 100 0,-79-145 0,-1 0 0,-1 1 0,-2 0 0,-1 1 0,-1-1 0,-2 1 0,1 39 0,-6-22 0,-2 0 0,-14 71 0,-31 91 0,8-43 0,-32 232 0,66-362 0,4-22 0,-5 25 0,7-37 0,-1 0 0,1 0 0,-1-1 0,0 1 0,0 0 0,0 0 0,0 0 0,0 0 0,0-1 0,0 1 0,0 0 0,-1-1 0,1 1 0,-3 1 0,3-3 0,0 0 0,0 1 0,0-1 0,0 0 0,0 0 0,0 0 0,0 0 0,0 0 0,0 0 0,0 0 0,0 0 0,0 0 0,0-1 0,1 1 0,-1 0 0,0-1 0,0 1 0,0 0 0,0-1 0,0 1 0,0-1 0,1 0 0,-1 1 0,0-1 0,-1 0 0,-22-23 0,17 16 0,-15-12 43,-1 1 0,0 1-1,-1 1 1,-1 1 0,-1 1-1,0 2 1,-54-21 0,34 20-385,0 2 1,0 2 0,-2 2-1,-51-3 1,8 6-6485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39.723"/>
    </inkml:context>
    <inkml:brush xml:id="br0">
      <inkml:brushProperty name="width" value="0.05" units="cm"/>
      <inkml:brushProperty name="height" value="0.05" units="cm"/>
    </inkml:brush>
  </inkml:definitions>
  <inkml:trace contextRef="#ctx0" brushRef="#br0">72 349 24575,'0'-4'0,"-1"-1"0,0 0 0,-1 0 0,1 0 0,-5-8 0,3 6 0,1 7 0,0 8 0,1 11 0,3 94 0,-4 82 0,-3-171 0,1-19 0,0-16 0,-1-37 0,3-1 0,4-62 0,-1 66 0,1-7 0,11-76 0,-10 110 0,1 1 0,1 0 0,0-1 0,1 1 0,1 1 0,0-1 0,1 2 0,11-16 0,-15 26 0,0 0 0,1 0 0,-1 1 0,1-1 0,0 1 0,0 0 0,1 1 0,-1-1 0,1 1 0,0 0 0,-1 1 0,1-1 0,1 1 0,-1 0 0,0 1 0,0 0 0,1 0 0,-1 0 0,1 0 0,-1 1 0,1 0 0,6 2 0,10 0 0,-1 2 0,1 1 0,-1 0 0,-1 2 0,22 9 0,56 27 0,-90-38 0,1 0 0,-1 1 0,1 0 0,-2 1 0,1 0 0,-1 0 0,12 14 0,-19-20 0,1 1 0,-1-1 0,0 1 0,-1-1 0,1 1 0,0-1 0,0 1 0,-1 0 0,1-1 0,0 1 0,-1 0 0,0-1 0,1 1 0,-1 0 0,0 0 0,0-1 0,0 1 0,0 0 0,0 0 0,-1-1 0,0 4 0,0-3 0,0 1 0,0-1 0,-1 0 0,1 1 0,-1-1 0,0 0 0,1 0 0,-1 0 0,0 0 0,0 0 0,0-1 0,-4 3 0,-7 3 0,1 0 0,-1-1 0,0-1 0,-17 5 0,25-8 0,-64 18 0,40-13 0,2 1 0,-1 2 0,-27 13 0,54-22 0,-1-1 0,1 1 0,-1 0 0,1-1 0,0 1 0,0 0 0,-1 0 0,1 0 0,0 0 0,0 0 0,0 0 0,0 0 0,0 0 0,0 1 0,0-1 0,1 0 0,-1 1 0,0-1 0,1 0 0,-1 1 0,0 2 0,1-3 0,0 1 0,1-1 0,-1 0 0,0 1 0,1-1 0,-1 0 0,1 1 0,0-1 0,-1 0 0,1 0 0,0 1 0,0-1 0,-1 0 0,1 0 0,0 0 0,0 0 0,0 0 0,2 1 0,6 4 0,0 0 0,0-1 0,0 0 0,18 7 0,71 24 0,-43-17 0,0 3 0,70 39 0,-119-59 0,-1 1 0,0 1 0,0-1 0,-1 1 0,1-1 0,-1 1 0,1 0 0,-1 1 0,5 7 0,-9-12 0,1 1 0,-1 0 0,0 0 0,1 0 0,-1 0 0,0 0 0,0 0 0,0 0 0,0 0 0,0 0 0,0-1 0,0 1 0,0 0 0,0 0 0,0 0 0,0 0 0,-1 0 0,1 0 0,0 0 0,-1 0 0,1-1 0,-1 1 0,1 0 0,-1 0 0,1 0 0,-1-1 0,1 1 0,-1 0 0,0-1 0,1 1 0,-1 0 0,0-1 0,0 1 0,0-1 0,1 1 0,-1-1 0,0 0 0,0 1 0,-1-1 0,-5 3 0,0 0 0,-1-1 0,-11 3 0,18-5 0,-40 7 0,1-2 0,-70-1 0,-82-16 0,149 8-341,-1-3 0,1-1-1,-55-19 1,48 7-6485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0.189"/>
    </inkml:context>
    <inkml:brush xml:id="br0">
      <inkml:brushProperty name="width" value="0.05" units="cm"/>
      <inkml:brushProperty name="height" value="0.05" units="cm"/>
    </inkml:brush>
  </inkml:definitions>
  <inkml:trace contextRef="#ctx0" brushRef="#br0">1 193 24575,'1'0'0,"1"1"0,-1-1 0,1 0 0,-1 1 0,1 0 0,-1-1 0,0 1 0,1 0 0,-1-1 0,0 1 0,0 0 0,1 0 0,-1 0 0,0 0 0,0 0 0,0 1 0,0-1 0,1 2 0,15 26 0,-14-24 0,9 19 0,-1 0 0,-2 1 0,0 0 0,5 29 0,-3-4 0,4 61 0,-15-108 0,2 26 0,-2-28 0,0 0 0,0-1 0,0 1 0,0 0 0,0 0 0,0 0 0,0 0 0,0 0 0,0 0 0,-1 0 0,1 0 0,0 0 0,-1 0 0,1 0 0,0 0 0,-1 0 0,1-1 0,-1 1 0,1 0 0,-1 0 0,-1 1 0,2-2 0,-1 0 0,1-1 0,-1 1 0,1 0 0,0 0 0,-1 0 0,1 0 0,-1 0 0,1-1 0,0 1 0,-1 0 0,1 0 0,0-1 0,-1 1 0,1 0 0,0-1 0,-1 1 0,1 0 0,0-1 0,0 1 0,-1 0 0,1-1 0,0 1 0,0-1 0,0 1 0,0 0 0,-1-1 0,-4-15 0,5 15 0,-5-22 0,0 0 0,2-1 0,1 1 0,1-36 0,14-94 0,-8 117 0,19-67 0,-21 94 0,0 0 0,0 0 0,1 0 0,0 0 0,1 1 0,0-1 0,0 1 0,1 0 0,0 1 0,1 0 0,-1-1 0,11-7 0,-11 12 0,1-1 0,-1 1 0,1 0 0,0 0 0,0 1 0,0 0 0,0 0 0,0 1 0,1 0 0,-1 0 0,0 1 0,1 0 0,-1 0 0,0 1 0,1-1 0,11 4 0,-6-1 0,0 1 0,0 0 0,0 1 0,0 0 0,-1 1 0,1 0 0,-2 1 0,13 9 0,-21-14 0,0 1 0,1 0 0,-1 0 0,0 0 0,0 0 0,-1 0 0,1 1 0,-1-1 0,1 1 0,-1 0 0,0 0 0,-1 0 0,1 0 0,-1 0 0,2 6 0,-2-6 0,-1-1 0,0 1 0,0 0 0,-1-1 0,1 1 0,0-1 0,-1 1 0,0-1 0,0 1 0,0-1 0,-1 1 0,1-1 0,-1 0 0,1 0 0,-1 0 0,0 0 0,0 0 0,-5 5 0,-6 5 0,-1-1 0,0 0 0,0-1 0,-1 0 0,-1-2 0,-23 12 0,-1-2 0,-64 19 0,64-26-1365,7-4-5461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0.638"/>
    </inkml:context>
    <inkml:brush xml:id="br0">
      <inkml:brushProperty name="width" value="0.05" units="cm"/>
      <inkml:brushProperty name="height" value="0.05" units="cm"/>
    </inkml:brush>
  </inkml:definitions>
  <inkml:trace contextRef="#ctx0" brushRef="#br0">26 91 24575,'-1'-4'0,"1"-1"0,-1 1 0,0-1 0,-1 1 0,1 0 0,-1-1 0,-3-6 0,3 7 0,0 0 0,0 0 0,1 1 0,-1-1 0,1 0 0,0 0 0,0 0 0,0-8 0,1 12 0,0 0 0,1 0 0,-1 1 0,0-1 0,0 0 0,0 0 0,0 0 0,0 0 0,1 0 0,-1 0 0,0 0 0,0 0 0,0 0 0,1 1 0,-1-1 0,0 0 0,0 0 0,0 0 0,1 0 0,-1 0 0,0 0 0,0 0 0,0 0 0,1 0 0,-1 0 0,0-1 0,0 1 0,0 0 0,1 0 0,-1 0 0,0 0 0,0 0 0,0 0 0,0 0 0,1 0 0,-1-1 0,0 1 0,0 0 0,0 0 0,0 0 0,0 0 0,1 0 0,-1-1 0,0 1 0,0 0 0,0 0 0,0 0 0,0-1 0,0 1 0,0 0 0,0 0 0,0 0 0,0 0 0,0-1 0,0 1 0,0 0 0,0 0 0,0-1 0,0 1 0,0 0 0,0 0 0,0 0 0,0 0 0,0-1 0,0 1 0,0 0 0,0 0 0,-1-1 0,11 15 0,-2 7 0,-1-1 0,-1 1 0,6 34 0,3 69 0,-11-81 0,9 207-1365,-13-220-5461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0.949"/>
    </inkml:context>
    <inkml:brush xml:id="br0">
      <inkml:brushProperty name="width" value="0.05" units="cm"/>
      <inkml:brushProperty name="height" value="0.05" units="cm"/>
    </inkml:brush>
  </inkml:definitions>
  <inkml:trace contextRef="#ctx0" brushRef="#br0">1 297 24575,'0'-2'0,"0"0"0,0-1 0,1 1 0,-1 0 0,1-1 0,0 1 0,-1 0 0,1 0 0,0 0 0,0 0 0,0 0 0,1 0 0,-1 0 0,0 0 0,1 0 0,0 0 0,-1 1 0,1-1 0,0 1 0,0-1 0,-1 1 0,1 0 0,0-1 0,1 1 0,2-1 0,6-2 0,0 0 0,1 0 0,21-3 0,-17 4 0,63-12 0,-25 6 0,1-3 0,55-20 0,-106 30 0,0 1 0,0-1 0,-1 0 0,1 0 0,-1 0 0,1 0 0,-1 0 0,0-1 0,1 0 0,-1 1 0,-1-1 0,1 0 0,0-1 0,-1 1 0,4-6 0,-4 3 0,0 1 0,0-1 0,0 0 0,-1 0 0,0 0 0,0 0 0,-1 0 0,0 0 0,0-11 0,-4-24 0,2 39 0,-1 10 0,-2 13 0,-3 53 0,3 0 0,6 76 0,-1-135-195,1 0 0,1 1 0,0-1 0,1 0 0,0 0 0,11 27 0,1-11-6631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1.151"/>
    </inkml:context>
    <inkml:brush xml:id="br0">
      <inkml:brushProperty name="width" value="0.05" units="cm"/>
      <inkml:brushProperty name="height" value="0.05" units="cm"/>
    </inkml:brush>
  </inkml:definitions>
  <inkml:trace contextRef="#ctx0" brushRef="#br0">26 0 24575,'0'3'0,"0"5"0,0 3 0,0 3 0,0 6 0,0 2 0,0 4 0,0 4 0,0-1 0,-3 2 0,-2 1 0,1 1 0,1 2 0,-2-2 0,-1-7-8191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1.413"/>
    </inkml:context>
    <inkml:brush xml:id="br0">
      <inkml:brushProperty name="width" value="0.05" units="cm"/>
      <inkml:brushProperty name="height" value="0.05" units="cm"/>
    </inkml:brush>
  </inkml:definitions>
  <inkml:trace contextRef="#ctx0" brushRef="#br0">1 186 24575,'-1'-15'0,"2"1"0,-1-1 0,2 0 0,6-26 0,-7 37 0,1-1 0,0 1 0,-1 0 0,2 0 0,-1 0 0,0 0 0,1 0 0,0 1 0,0-1 0,0 1 0,0-1 0,0 1 0,1 0 0,-1 1 0,1-1 0,0 0 0,0 1 0,0 0 0,8-3 0,0 1 0,1 1 0,0 0 0,0 1 0,0 0 0,0 1 0,0 0 0,0 1 0,1 1 0,-1 0 0,21 5 0,-10-1 0,-1 2 0,1 0 0,-1 1 0,39 21 0,-49-22 0,0 1 0,-1 0 0,1 1 0,-2 0 0,1 1 0,-2 0 0,18 21 0,-25-27 0,0 0 0,0 0 0,0 1 0,0 0 0,-1-1 0,0 1 0,0 0 0,0 0 0,-1 0 0,0 0 0,0 1 0,0-1 0,0 0 0,-1 0 0,0 0 0,0 1 0,0-1 0,-1 0 0,0 0 0,0 1 0,0-1 0,-1 0 0,1 0 0,-1 0 0,-3 5 0,0-2 0,-1 0 0,1 0 0,-1-1 0,-1 0 0,1 0 0,-1 0 0,-1-1 0,1 0 0,-1 0 0,0-1 0,0 0 0,-12 5 0,-4 0 0,0 0 0,-1-1 0,-34 7 0,29-10-341,0-1 0,-1-2-1,-56 0 1,42-5-6485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1.932"/>
    </inkml:context>
    <inkml:brush xml:id="br0">
      <inkml:brushProperty name="width" value="0.05" units="cm"/>
      <inkml:brushProperty name="height" value="0.05" units="cm"/>
    </inkml:brush>
  </inkml:definitions>
  <inkml:trace contextRef="#ctx0" brushRef="#br0">21 256 24575,'3'-1'0,"0"1"0,-1 0 0,1 0 0,-1 0 0,1 1 0,-1-1 0,1 0 0,0 1 0,-1 0 0,0 0 0,1-1 0,-1 1 0,1 1 0,-1-1 0,0 0 0,0 1 0,0-1 0,0 1 0,0-1 0,0 1 0,0 0 0,0 0 0,-1 0 0,1 0 0,-1 0 0,1 0 0,-1 1 0,0-1 0,0 0 0,0 1 0,0-1 0,0 1 0,0 4 0,4 16 0,-2 1 0,-1-1 0,0 1 0,-2-1 0,-1 1 0,-1-1 0,-7 39 0,8-59 0,0 0 0,0 1 0,0-1 0,-1 0 0,1 0 0,-1 0 0,1 0 0,-1 0 0,0-1 0,0 1 0,0 0 0,0-1 0,-1 1 0,1-1 0,-4 2 0,5-3 0,0-1 0,0 1 0,0-1 0,0 1 0,0-1 0,0 0 0,1 1 0,-1-1 0,0 0 0,0 0 0,0 0 0,0 0 0,0 0 0,0 0 0,0 0 0,0 0 0,0 0 0,0 0 0,0-1 0,-2 1 0,1-1 0,1 0 0,-1-1 0,1 1 0,0 0 0,-1 0 0,1-1 0,0 1 0,-1 0 0,1-1 0,0 0 0,0 1 0,0-1 0,1 1 0,-1-1 0,-1-2 0,-1-6 0,0-1 0,0 0 0,1 0 0,1 1 0,0-1 0,0 0 0,1 0 0,0 0 0,1 0 0,2-12 0,2-4 0,1 0 0,19-49 0,-10 35 0,40-70 0,-48 98 0,1 0 0,0 1 0,1 0 0,1 1 0,0 0 0,0 0 0,1 1 0,0 1 0,16-11 0,-21 17 0,-1 0 0,1 0 0,0 1 0,-1-1 0,1 2 0,0-1 0,1 0 0,-1 1 0,0 0 0,0 1 0,1 0 0,-1 0 0,0 0 0,0 0 0,1 1 0,-1 0 0,0 0 0,7 3 0,-8-2 0,0 0 0,-1 0 0,1 1 0,-1-1 0,0 1 0,0 0 0,0 0 0,0 0 0,0 1 0,-1-1 0,1 1 0,-1 0 0,0 0 0,0 0 0,0 1 0,-1-1 0,0 1 0,0-1 0,0 1 0,0 0 0,-1-1 0,3 11 0,-4-12 0,1 1 0,-1 0 0,0 0 0,0-1 0,0 1 0,0 0 0,-1-1 0,1 1 0,-1 0 0,0-1 0,0 1 0,0 0 0,-1-1 0,1 0 0,-4 7 0,1-6 0,1 0 0,-1 0 0,1 0 0,-1 0 0,0-1 0,-1 1 0,1-1 0,-1 0 0,-8 4 0,-2 0 0,-1-1 0,1-1 0,-1-1 0,0 0 0,0-1 0,-20 1 0,3-3 0,25-2 0,0 1 0,-1 1 0,1 0 0,0 0 0,-10 3 0,17-4 0,1 0 0,-1 1 0,0-1 0,0 0 0,0 1 0,0-1 0,1 1 0,-1-1 0,0 1 0,0 0 0,1-1 0,-1 1 0,0 0 0,1-1 0,-1 1 0,1 0 0,-1 0 0,1 0 0,-1-1 0,1 1 0,-1 0 0,1 0 0,0 0 0,0 0 0,-1 0 0,1 0 0,0 0 0,0 0 0,0 0 0,0-1 0,0 1 0,0 0 0,0 0 0,1 0 0,-1 0 0,0 0 0,0 0 0,1 0 0,-1 0 0,0 0 0,1-1 0,-1 1 0,1 0 0,0 1 0,4 5 0,-1 0 0,1 0 0,10 11 0,-14-18 0,138 136 318,-34-36-2001,-56-50-5143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4.838"/>
    </inkml:context>
    <inkml:brush xml:id="br0">
      <inkml:brushProperty name="width" value="0.05" units="cm"/>
      <inkml:brushProperty name="height" value="0.05" units="cm"/>
    </inkml:brush>
  </inkml:definitions>
  <inkml:trace contextRef="#ctx0" brushRef="#br0">113 61 24575,'1'0'0,"-1"0"0,1 1 0,-1-1 0,1 0 0,0 0 0,-1 0 0,1 1 0,-1-1 0,1 0 0,-1 1 0,1-1 0,-1 1 0,1-1 0,-1 0 0,1 1 0,-1-1 0,0 1 0,1-1 0,-1 1 0,0-1 0,1 1 0,-1 0 0,0-1 0,0 1 0,0-1 0,1 1 0,-1-1 0,0 1 0,0 0 0,0-1 0,0 1 0,0 0 0,0-1 0,0 1 0,0-1 0,0 1 0,0 0 0,-1-1 0,1 1 0,0-1 0,0 1 0,-1 0 0,-9 31 0,9-29 0,-20 48 0,1-2 0,-19 74 0,33-98 0,2-4 0,-12 33 0,12-77 0,4-12 0,-2-14 0,3-1 0,1 0 0,16-79 0,-17 123 0,1 0 0,-1 0 0,1 1 0,1-1 0,-1 0 0,1 1 0,0-1 0,0 1 0,1 0 0,-1 0 0,1 0 0,0 1 0,5-5 0,-4 6 0,-1 0 0,1 0 0,-1 1 0,1-1 0,0 1 0,0 0 0,0 1 0,0-1 0,0 1 0,1 0 0,-1 0 0,0 1 0,1-1 0,-1 1 0,7 1 0,0 0 0,-1 0 0,0 1 0,1 0 0,-1 1 0,0 1 0,0-1 0,-1 2 0,1-1 0,-1 2 0,0-1 0,0 1 0,0 1 0,16 15 0,-25-21 0,0 0 0,1 0 0,-2 1 0,1-1 0,0 1 0,0-1 0,0 1 0,-1-1 0,1 1 0,-1 0 0,1-1 0,-1 1 0,1 0 0,-1-1 0,0 1 0,0 0 0,0-1 0,0 1 0,0 0 0,0 0 0,-1-1 0,1 1 0,-1 0 0,1-1 0,-1 1 0,1-1 0,-1 1 0,0-1 0,0 1 0,0-1 0,0 1 0,0-1 0,0 0 0,0 1 0,0-1 0,0 0 0,-1 0 0,1 0 0,-2 1 0,-7 6 0,0-1 0,-1-1 0,1 1 0,-15 4 0,20-8 0,-122 50 0,126-53 0,1 0 0,-1 0 0,1 0 0,-1 0 0,1 0 0,-1 0 0,1 1 0,-1-1 0,0 0 0,1 0 0,-1 1 0,1-1 0,-1 0 0,1 1 0,0-1 0,-1 0 0,1 1 0,-1-1 0,1 1 0,0-1 0,-1 1 0,1-1 0,0 1 0,-1-1 0,1 1 0,0-1 0,0 1 0,0-1 0,-1 1 0,1 0 0,0 0 0,1 0 0,0 0 0,0 0 0,-1 0 0,1-1 0,0 1 0,0 0 0,0-1 0,0 1 0,0 0 0,0-1 0,1 0 0,-1 1 0,0-1 0,2 1 0,53 9 0,-51-9 0,9 1 0,60 11 0,-67-11 0,0-1 0,-1 2 0,1-1 0,0 1 0,-1 0 0,0 1 0,0-1 0,7 6 0,-12-8 0,1 0 0,-1 0 0,0 0 0,0 0 0,0 0 0,0 0 0,0 1 0,0-1 0,0 0 0,-1 0 0,1 1 0,0-1 0,-1 0 0,1 1 0,-1-1 0,1 1 0,-1-1 0,0 1 0,0-1 0,0 1 0,1-1 0,-2 3 0,1-2 0,-1 0 0,0 0 0,1 0 0,-1 0 0,0 0 0,0 0 0,-1 0 0,1-1 0,0 1 0,-1 0 0,1-1 0,-1 1 0,-2 2 0,-5 2 0,0 0 0,0-1 0,0 0 0,0 0 0,-13 4 0,4-3 0,-1 0 0,0-1 0,-22 2 0,32-5 0,0-2 0,0 1 0,0-1 0,0 0 0,0-1 0,0 0 0,0-1 0,0 1 0,-8-4 0,14 3-97,0 1-1,0 0 1,1-1-1,-1 1 1,1-1-1,-1 0 1,1 1-1,0-1 1,-1-1-1,1 1 1,0 0-1,1 0 0,-4-4 1,-4-12-6729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5.323"/>
    </inkml:context>
    <inkml:brush xml:id="br0">
      <inkml:brushProperty name="width" value="0.05" units="cm"/>
      <inkml:brushProperty name="height" value="0.05" units="cm"/>
    </inkml:brush>
  </inkml:definitions>
  <inkml:trace contextRef="#ctx0" brushRef="#br0">67 218 24575,'-11'-3'0,"3"1"0,8 2 0,0 0 0,0 1 0,-1-1 0,1 1 0,0-1 0,0 1 0,0-1 0,0 1 0,0-1 0,0 0 0,0 1 0,0-1 0,0 1 0,0-1 0,0 1 0,0-1 0,0 1 0,0-1 0,1 1 0,-1-1 0,0 0 0,0 1 0,1 0 0,7 24 0,0 1 0,-2 0 0,-1 1 0,2 28 0,-7-54 0,0 1 0,0-1 0,0 0 0,0 0 0,0 1 0,0-1 0,0 0 0,-1 0 0,1 0 0,-1 1 0,1-1 0,-1 0 0,1 0 0,-1 0 0,1 0 0,-1 0 0,0 0 0,-1 2 0,-6-4 0,-1-10 0,3-3 0,1 0 0,0-1 0,1 1 0,0-1 0,2 0 0,0 1 0,0-1 0,1-19 0,2 15 0,0 0 0,1 1 0,1-1 0,0 1 0,2-1 0,7-20 0,-9 32 0,0 0 0,0 1 0,1-1 0,-1 1 0,1 0 0,1 0 0,-1 0 0,1 1 0,0 0 0,9-8 0,-10 10 0,-1 1 0,0 0 0,1 0 0,-1 0 0,1 1 0,0-1 0,0 1 0,-1 0 0,1 0 0,0 0 0,0 1 0,0-1 0,0 1 0,0 0 0,0 0 0,0 0 0,0 1 0,0-1 0,0 1 0,7 2 0,-4 0 0,0 0 0,1 0 0,-1 1 0,0 0 0,-1 0 0,1 0 0,-1 1 0,0 0 0,0 1 0,0-1 0,-1 1 0,7 10 0,-10-13 0,0 0 0,0 0 0,0 0 0,-1 0 0,1 0 0,-1 0 0,0 0 0,0 1 0,0-1 0,-1 0 0,1 1 0,-1-1 0,1 1 0,-1-1 0,0 1 0,-1-1 0,1 1 0,-1-1 0,1 0 0,-1 1 0,0-1 0,0 0 0,-1 1 0,1-1 0,0 0 0,-1 0 0,0 0 0,0 0 0,0-1 0,-5 6 0,0-1 29,-1 0-1,0-1 1,0 0-1,-1-1 0,1 1 1,-1-2-1,0 1 1,-1-1-1,1-1 1,-1 1-1,-11 1 1,-8 1-598,-1-1 0,-44 2 0,46-6-6257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3.075"/>
    </inkml:context>
    <inkml:brush xml:id="br0">
      <inkml:brushProperty name="width" value="0.05" units="cm"/>
      <inkml:brushProperty name="height" value="0.05" units="cm"/>
    </inkml:brush>
  </inkml:definitions>
  <inkml:trace contextRef="#ctx0" brushRef="#br0">1 495 24575,'0'-4'0,"0"0"0,1-1 0,0 1 0,0 0 0,0 0 0,0 0 0,1 0 0,-1 0 0,1 0 0,0 0 0,1 0 0,-1 1 0,0-1 0,1 1 0,0 0 0,0-1 0,0 1 0,0 1 0,0-1 0,1 0 0,-1 1 0,1 0 0,0 0 0,0 0 0,5-2 0,11-4 0,0 1 0,0 1 0,39-6 0,-46 9 0,266-37 0,99-21 0,-372 59 0,10-2 0,1-1 0,17-7 0,-30 11 0,-1-1 0,0 1 0,0-1 0,0 0 0,0 0 0,0 0 0,0 0 0,0 0 0,0-1 0,-1 1 0,0-1 0,1 0 0,-1 0 0,0 0 0,0 0 0,2-5 0,-4 6 0,1-1 0,-1 0 0,0 0 0,0 1 0,0-1 0,0 0 0,-1 0 0,1 1 0,-1-1 0,1 0 0,-1 1 0,0-1 0,0 1 0,0-1 0,-1 1 0,1-1 0,-1 1 0,1 0 0,-1-1 0,0 1 0,0 0 0,-4-3 0,3 1 0,-1 1 0,1 0 0,-1 0 0,0 0 0,0 0 0,-1 1 0,1-1 0,0 1 0,-1 0 0,1 0 0,-1 1 0,-5-2 0,9 3 0,-1 0 0,1 0 0,-1 0 0,0 0 0,1 0 0,-1 0 0,1 0 0,-1 1 0,0-1 0,1 1 0,-1-1 0,1 1 0,-1-1 0,1 1 0,0 0 0,-1 0 0,1 0 0,0 0 0,-1 0 0,1 0 0,-2 2 0,1-1 0,0 1 0,1 0 0,-1 0 0,1 0 0,0 0 0,0 0 0,0 0 0,0 0 0,0 0 0,0 5 0,0 5 0,0 1 0,1 1 0,4 26 0,8 27 0,2-1 0,30 86 0,61 127 0,-94-255 0,-8-16 0,-1-4 0,0 0 0,0 0 0,0-1 0,0 1 0,6 7 0,-11-31 0,-51-133 0,-31-99 0,72 204 0,3 0 0,1 0 0,-4-70 0,13 105 0,0 0 0,0 0 0,1 0 0,0 1 0,1-1 0,1 0 0,-1 1 0,10-22 0,-10 29 0,0-1 0,1 1 0,0-1 0,0 1 0,0 0 0,0 0 0,1 1 0,0-1 0,0 1 0,0-1 0,0 1 0,0 0 0,0 1 0,1-1 0,-1 1 0,1 0 0,0 0 0,0 0 0,0 0 0,0 1 0,0 0 0,9-1 0,4 1 0,1 1 0,-1 0 0,0 2 0,1 0 0,-1 1 0,36 10 0,-27-4 0,0 1 0,0 1 0,43 26 0,-58-30 0,-1 0 0,-1 1 0,0 0 0,0 0 0,17 20 0,-24-25 0,-1 0 0,0 0 0,0 0 0,0 0 0,0 1 0,0-1 0,0 0 0,-1 1 0,0 0 0,0-1 0,0 1 0,0 0 0,0-1 0,-1 1 0,0 0 0,0 0 0,0 0 0,0-1 0,0 1 0,-1 0 0,0 0 0,1-1 0,-1 1 0,-3 5 0,0-2 0,0 0 0,0 0 0,-1-1 0,1 0 0,-2 0 0,1 0 0,-1 0 0,0-1 0,0 0 0,-10 6 0,-7 3 0,-45 20 0,11-11-682,-70 18-1,39-18-6143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5.693"/>
    </inkml:context>
    <inkml:brush xml:id="br0">
      <inkml:brushProperty name="width" value="0.05" units="cm"/>
      <inkml:brushProperty name="height" value="0.05" units="cm"/>
    </inkml:brush>
  </inkml:definitions>
  <inkml:trace contextRef="#ctx0" brushRef="#br0">8 9 24575,'3'-4'0,"4"0"0,1 3 0,-1 5 0,-1 5 0,-3 7 0,0 4 0,-2 5 0,-1 4 0,-3 4 0,-2 2 0,1 1 0,-3 2 0,1-1 0,0-3 0,2-4 0,-1-4 0,-1-6-8191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5.897"/>
    </inkml:context>
    <inkml:brush xml:id="br0">
      <inkml:brushProperty name="width" value="0.05" units="cm"/>
      <inkml:brushProperty name="height" value="0.05" units="cm"/>
    </inkml:brush>
  </inkml:definitions>
  <inkml:trace contextRef="#ctx0" brushRef="#br0">40 57 24575,'-3'0'0,"-5"-3"0,-3-1 0,0-3 0,5-4 0,9 1 0,8 1 0,8 3 0,7 2 0,9 2 0,4 1 0,1 1 0,1 4 0,0 0 0,-5 0 0,-8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6.054"/>
    </inkml:context>
    <inkml:brush xml:id="br0">
      <inkml:brushProperty name="width" value="0.05" units="cm"/>
      <inkml:brushProperty name="height" value="0.05" units="cm"/>
    </inkml:brush>
  </inkml:definitions>
  <inkml:trace contextRef="#ctx0" brushRef="#br0">15 145 24575,'-3'-3'0,"-1"-4"0,0-4 0,0-4 0,5-1 0,5-2 0,8 2 0,4 1 0,6 3 0,1 3 0,3 4 0,3-1 0,3 1 0,-2 1 0,-6 1-8191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6.271"/>
    </inkml:context>
    <inkml:brush xml:id="br0">
      <inkml:brushProperty name="width" value="0.05" units="cm"/>
      <inkml:brushProperty name="height" value="0.05" units="cm"/>
    </inkml:brush>
  </inkml:definitions>
  <inkml:trace contextRef="#ctx0" brushRef="#br0">0 4 24575,'0'-3'0,"0"2"0,0 4 0,0 5 0,0 7 0,0 8 0,0 5 0,0 5 0,0 3 0,0 1 0,0 1 0,0 0 0,0-3 0,0-8-8191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6.582"/>
    </inkml:context>
    <inkml:brush xml:id="br0">
      <inkml:brushProperty name="width" value="0.05" units="cm"/>
      <inkml:brushProperty name="height" value="0.05" units="cm"/>
    </inkml:brush>
  </inkml:definitions>
  <inkml:trace contextRef="#ctx0" brushRef="#br0">18 253 24575,'-1'-11'0,"0"0"0,-1-1 0,-3-12 0,3 14 0,-1-1 0,2 0 0,-2-19 0,4 25 0,-1-1 0,1 0 0,1 0 0,-1 0 0,1 0 0,0 1 0,0-1 0,0 1 0,1-1 0,0 1 0,0 0 0,1 0 0,-1 1 0,1-1 0,0 0 0,0 1 0,0 0 0,1 0 0,0 1 0,-1-1 0,1 1 0,1 0 0,-1 0 0,0 0 0,1 1 0,-1 0 0,1 0 0,10-2 0,-10 3 0,0-1 0,0 1 0,0 0 0,0 1 0,0 0 0,1 0 0,-1 0 0,0 0 0,0 1 0,0 0 0,0 1 0,0-1 0,0 1 0,0 0 0,0 1 0,-1-1 0,1 1 0,-1 0 0,1 0 0,-1 1 0,0 0 0,-1 0 0,1 0 0,-1 0 0,0 1 0,0 0 0,6 8 0,-8-9 0,1 1 0,-1-1 0,0 1 0,0 0 0,-1 0 0,1-1 0,-1 1 0,0 0 0,-1 0 0,1 0 0,-1 0 0,0 1 0,0-1 0,0 0 0,-1 0 0,0 0 0,0 0 0,0 0 0,-1-1 0,1 1 0,-1 0 0,0-1 0,-1 1 0,1-1 0,-1 1 0,0-1 0,-4 5 0,2-4 0,1 0 0,-1-1 0,0 0 0,0 0 0,0 0 0,-1-1 0,1 0 0,-1 0 0,0 0 0,0 0 0,0-1 0,0 0 0,0-1 0,0 1 0,-1-1 0,1 0 0,0-1 0,-1 1 0,1-1 0,-1-1 0,-8 0 0,-10-6-1365,3-2-5461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7.404"/>
    </inkml:context>
    <inkml:brush xml:id="br0">
      <inkml:brushProperty name="width" value="0.05" units="cm"/>
      <inkml:brushProperty name="height" value="0.05" units="cm"/>
    </inkml:brush>
  </inkml:definitions>
  <inkml:trace contextRef="#ctx0" brushRef="#br0">164 26 24575,'0'-7'0,"-2"-12"0,-3 19 0,-4 10 0,-13 20 0,1 1 0,1 1 0,-22 49 0,34-63 0,1 0 0,1 0 0,0 0 0,2 1 0,0-1 0,1 1 0,1 0 0,0 32 0,2-46 20,0-1 0,1 0 0,0 1 1,0-1-1,0 0 0,0 1 0,0-1 0,1 0 0,0 0 0,0 0 0,0 0 0,1 0 0,-1-1 0,1 1 0,0-1 0,4 5 1,-2-4-164,0-1 1,0 1 0,0-1 0,0-1-1,0 1 1,1-1 0,0 1 0,-1-2 0,1 1-1,0 0 1,8 0 0,21 2-6684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7.655"/>
    </inkml:context>
    <inkml:brush xml:id="br0">
      <inkml:brushProperty name="width" value="0.05" units="cm"/>
      <inkml:brushProperty name="height" value="0.05" units="cm"/>
    </inkml:brush>
  </inkml:definitions>
  <inkml:trace contextRef="#ctx0" brushRef="#br0">14 82 24575,'-2'-1'0,"1"-1"0,0 1 0,0-1 0,0 0 0,0 1 0,0-1 0,0 0 0,0 1 0,1-1 0,-1 0 0,0 0 0,1 0 0,0 0 0,-1 1 0,1-1 0,0 0 0,0 0 0,0 0 0,0 0 0,0 0 0,1 0 0,-1 0 0,1 1 0,-1-1 0,1 0 0,-1 0 0,1 0 0,0 1 0,0-1 0,0 0 0,0 1 0,0-1 0,0 1 0,1-1 0,0 0 0,0 0 0,-1 1 0,0-1 0,1 1 0,-1-1 0,1 1 0,0 0 0,-1 0 0,1 0 0,0 0 0,0 0 0,-1 0 0,1 1 0,0-1 0,0 0 0,0 1 0,0 0 0,0-1 0,0 1 0,0 0 0,0 0 0,0 0 0,0 0 0,0 0 0,0 1 0,0-1 0,0 1 0,0-1 0,0 1 0,0 0 0,0 0 0,-1-1 0,1 1 0,0 0 0,2 2 0,-1 1 0,1 0 0,0 0 0,-1 1 0,0-1 0,0 1 0,0 0 0,0 0 0,-1 0 0,0 0 0,0 0 0,0 0 0,-1 0 0,2 11 0,0 7 0,0 44 0,-3-57 0,1 16-682,-6 47-1,1-48-6143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7.949"/>
    </inkml:context>
    <inkml:brush xml:id="br0">
      <inkml:brushProperty name="width" value="0.05" units="cm"/>
      <inkml:brushProperty name="height" value="0.05" units="cm"/>
    </inkml:brush>
  </inkml:definitions>
  <inkml:trace contextRef="#ctx0" brushRef="#br0">251 31 24575,'1'-9'0,"-1"9"0,1-1 0,-1 1 0,0-1 0,0 0 0,0 1 0,1-1 0,-1 1 0,0-1 0,0 1 0,0-1 0,0 1 0,0-1 0,0 1 0,0-1 0,-1 1 0,1-1 0,0 0 0,0 1 0,0-1 0,0 1 0,-1-1 0,1 1 0,0-1 0,-1 1 0,1 0 0,0-1 0,-1 1 0,1-1 0,0 1 0,-1 0 0,1-1 0,-1 1 0,1 0 0,-1-1 0,1 1 0,0 0 0,-1 0 0,1-1 0,-1 1 0,0 0 0,1 0 0,-1 0 0,-4-1 0,1 0 0,-1 0 0,0 1 0,1 0 0,-1 0 0,0 0 0,1 1 0,-1-1 0,0 1 0,-4 2 0,-46 14 0,54-16 0,-1 0 0,-16 5 0,1 1 0,0 0 0,1 1 0,-30 20 0,45-27 0,0 0 0,0 0 0,0 0 0,-1 0 0,1 0 0,1 1 0,-1-1 0,0 0 0,0 0 0,0 1 0,1-1 0,-1 1 0,0-1 0,1 1 0,0-1 0,-1 1 0,1-1 0,0 1 0,0-1 0,-1 3 0,2-1 0,-1-1 0,1 1 0,0 0 0,-1-1 0,1 1 0,0-1 0,1 1 0,-1-1 0,0 1 0,3 3 0,4 4 0,1-1 0,-1 0 0,20 15 0,-27-24 0,47 38 0,83 49 0,-110-76-1365,-2-3-5461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48.371"/>
    </inkml:context>
    <inkml:brush xml:id="br0">
      <inkml:brushProperty name="width" value="0.05" units="cm"/>
      <inkml:brushProperty name="height" value="0.05" units="cm"/>
    </inkml:brush>
  </inkml:definitions>
  <inkml:trace contextRef="#ctx0" brushRef="#br0">1 69 24575,'0'-3'0,"0"0"0,1 0 0,-1 0 0,1 0 0,0 1 0,0-1 0,0 0 0,0 1 0,0-1 0,1 0 0,-1 1 0,1 0 0,0-1 0,0 1 0,0 0 0,0 0 0,0 0 0,0 0 0,0 0 0,1 1 0,-1-1 0,0 0 0,5-1 0,-4 2 0,1-1 0,-1 0 0,1 1 0,0 0 0,-1 0 0,1 0 0,0 1 0,0-1 0,-1 1 0,1 0 0,0 0 0,0 0 0,0 0 0,-1 1 0,1-1 0,0 1 0,4 2 0,-2 0 0,0 0 0,0 1 0,-1 0 0,1 1 0,-1-1 0,0 1 0,0 0 0,-1 0 0,1 0 0,-1 1 0,-1 0 0,1-1 0,-1 1 0,0 1 0,0-1 0,3 10 0,-1 0 0,0 1 0,-1-1 0,-1 1 0,0 0 0,-1 26 0,-2-28-85,0 0 0,-2-1-1,0 1 1,-1 0 0,0-1-1,-1 0 1,0 0 0,-2 0-1,1 0 1,-2-1 0,0 0-1,0 0 1,-1 0 0,-1-1-1,-16 17 1,-21 18-6741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1.530"/>
    </inkml:context>
    <inkml:brush xml:id="br0">
      <inkml:brushProperty name="width" value="0.05" units="cm"/>
      <inkml:brushProperty name="height" value="0.05" units="cm"/>
    </inkml:brush>
  </inkml:definitions>
  <inkml:trace contextRef="#ctx0" brushRef="#br0">90 23 24575,'-2'51'0,"-16"95"0,-24 58 0,37-182 0,3 4 0,7-19 0,6-14 0,-3-2 0,-1-1 0,0 1 0,-1-1 0,0-1 0,-1 1 0,0-1 0,0 0 0,-1 0 0,0 0 0,3-20 0,-3 2 0,0 0 0,-2 0 0,-2-35 0,-2 48 0,0 0 0,-1 0 0,0 0 0,-10-24 0,3 7 0,10 32 0,-1 0 0,1-1 0,0 1 0,-1-1 0,1 1 0,0-1 0,0 1 0,0-1 0,0 1 0,0-1 0,0 1 0,0-1 0,0 1 0,1-1 0,-1 1 0,1-1 0,-1 1 0,1 0 0,-1-1 0,1 1 0,0 0 0,0-1 0,0 1 0,-1 0 0,1 0 0,1 0 0,-1 0 0,0 0 0,0 0 0,0 0 0,0 0 0,1 0 0,-1 0 0,0 1 0,1-1 0,-1 1 0,0-1 0,1 1 0,-1-1 0,1 1 0,-1 0 0,1 0 0,2-1 0,8 0 0,-1 1 0,1 0 0,-1 0 0,18 4 0,-9-2 0,8 1 0,-1 2 0,35 9 0,-56-12 0,0 0 0,0 0 0,0 0 0,0 1 0,-1 0 0,1 0 0,-1 1 0,0-1 0,0 1 0,0 0 0,0 0 0,-1 1 0,1 0 0,-1-1 0,6 12 0,-8-13 0,-1 1 0,1 0 0,-1 1 0,0-1 0,0 0 0,-1 0 0,1 0 0,-1 0 0,0 1 0,0-1 0,-1 0 0,1 0 0,-1 0 0,0 1 0,-2 5 0,-3 7 0,-1 0 0,-12 22 0,6-12 0,-7 17 0,9-17 0,-1 0 0,-1-1 0,-1-1 0,-2 0 0,-26 33 0,38-54 15,1-1 0,-1 0 0,0 1 0,0-1-1,0-1 1,-1 1 0,1-1 0,0 0 0,-1 0 0,0 0-1,1 0 1,-1-1 0,0 0 0,0 0 0,0 0 0,0 0 0,0-1-1,0 0 1,0 0 0,0 0 0,0-1 0,-7-1 0,-4-3-300,0 0 1,0 0-1,1-2 1,0 0-1,-21-13 1,21 11-6542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3.276"/>
    </inkml:context>
    <inkml:brush xml:id="br0">
      <inkml:brushProperty name="width" value="0.05" units="cm"/>
      <inkml:brushProperty name="height" value="0.05" units="cm"/>
    </inkml:brush>
  </inkml:definitions>
  <inkml:trace contextRef="#ctx0" brushRef="#br0">0 16 24575,'6'-4'0,"9"0"0,4 0 0,2 1 0,-2 7 0,-5 9 0,-1 9 0,-3 13 0,0 12 0,-2 15 0,1 11 0,-1 10 0,-2 9 0,-2-11-8191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2.958"/>
    </inkml:context>
    <inkml:brush xml:id="br0">
      <inkml:brushProperty name="width" value="0.05" units="cm"/>
      <inkml:brushProperty name="height" value="0.05" units="cm"/>
    </inkml:brush>
  </inkml:definitions>
  <inkml:trace contextRef="#ctx0" brushRef="#br0">0 88 24575,'1'-1'0,"-1"-1"0,0 0 0,1 1 0,0-1 0,-1 1 0,1-1 0,0 1 0,0-1 0,-1 1 0,1-1 0,1 1 0,-1 0 0,0-1 0,0 1 0,0 0 0,1 0 0,-1 0 0,0 0 0,1 0 0,-1 0 0,3 0 0,32-15 0,-31 14 0,1 1 0,-1 0 0,1 0 0,-1 0 0,1 1 0,-1-1 0,1 1 0,-1 1 0,1-1 0,-1 1 0,1 0 0,-1 0 0,11 4 0,-13-4 0,1 1 0,-1 0 0,0 0 0,1 1 0,-1-1 0,0 1 0,0-1 0,0 1 0,-1 0 0,1 0 0,-1 0 0,0 0 0,0 1 0,0-1 0,0 1 0,0-1 0,-1 1 0,1-1 0,-1 1 0,1 5 0,0 2 0,-1-1 0,0 0 0,0 0 0,-1 1 0,-1-1 0,1 0 0,-2 0 0,0 1 0,0-1 0,-5 14 0,5-17 0,-1 0 0,0 0 0,0 0 0,-1-1 0,0 1 0,0-1 0,0 0 0,-1 0 0,0 0 0,0-1 0,-1 1 0,1-1 0,-1-1 0,0 1 0,-7 3 0,11-7 0,1 0 0,0 0 0,-1 0 0,0-1 0,1 1 0,-1-1 0,1 1 0,-1-1 0,0 1 0,1-1 0,-1 0 0,0 0 0,1 0 0,-1 0 0,0 0 0,1 0 0,-1 0 0,0 0 0,1-1 0,-1 1 0,1-1 0,-1 1 0,0-1 0,1 0 0,-1 0 0,-1-1 0,2 1 0,0-1 0,0 1 0,0-1 0,0 1 0,0-1 0,1 1 0,-1-1 0,0 0 0,1 1 0,0-1 0,-1 0 0,1 1 0,0-1 0,0 0 0,0 0 0,0 1 0,0-1 0,0 0 0,0 0 0,1 1 0,-1-1 0,1 0 0,-1 1 0,1-1 0,1-3 0,11-20 0,1 0 0,1 0 0,1 2 0,1 0 0,1 0 0,1 2 0,23-21 0,-30 31 0,0 0 0,0 1 0,1 0 0,1 1 0,24-12 0,-34 19 0,0 1 0,0-1 0,0 1 0,0 0 0,1 0 0,-1 0 0,0 1 0,1-1 0,-1 1 0,1 0 0,5 1 0,-8-1 0,1 1 0,0 0 0,0 0 0,-1 0 0,1 0 0,-1 1 0,1-1 0,-1 1 0,1-1 0,-1 1 0,0 0 0,0 0 0,0 0 0,0 0 0,0 0 0,0 1 0,-1-1 0,1 0 0,1 4 0,1 3 31,0 0 0,-1 1 0,0-1 0,0 1-1,-1 0 1,0 0 0,-1 0 0,0 0 0,0 0 0,-3 20 0,-2 7-712,-13 57 0,15-83 338,-6 22-6483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3.333"/>
    </inkml:context>
    <inkml:brush xml:id="br0">
      <inkml:brushProperty name="width" value="0.05" units="cm"/>
      <inkml:brushProperty name="height" value="0.05" units="cm"/>
    </inkml:brush>
  </inkml:definitions>
  <inkml:trace contextRef="#ctx0" brushRef="#br0">27 19 24575,'0'-3'0,"-3"-1"0,-1-3 0,0 3 0,1 5 0,1 6 0,0 4 0,1 7 0,-2 3 0,-1-1-8191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4.662"/>
    </inkml:context>
    <inkml:brush xml:id="br0">
      <inkml:brushProperty name="width" value="0.05" units="cm"/>
      <inkml:brushProperty name="height" value="0.05" units="cm"/>
    </inkml:brush>
  </inkml:definitions>
  <inkml:trace contextRef="#ctx0" brushRef="#br0">125 55 24575,'3'0'0,"1"-3"0,-3-1 0,-2-3 0,-4-1 0,-4 2 0,-4 2 0,-2 1 0,-3-2 0,0 0 0,-1 1 0,0 0 0,3 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5.953"/>
    </inkml:context>
    <inkml:brush xml:id="br0">
      <inkml:brushProperty name="width" value="0.05" units="cm"/>
      <inkml:brushProperty name="height" value="0.05" units="cm"/>
    </inkml:brush>
  </inkml:definitions>
  <inkml:trace contextRef="#ctx0" brushRef="#br0">228 167 24575,'3'0'0,"-1"-1"0,1 0 0,-1 1 0,1-1 0,-1 0 0,0 0 0,1-1 0,-1 1 0,0 0 0,0-1 0,0 1 0,0-1 0,0 0 0,2-2 0,23-29 0,-26 33 0,27-43 0,-26 40 0,-1 0 0,1 0 0,-1-1 0,1 1 0,-1-1 0,0 1 0,0-1 0,-1 1 0,1-1 0,-1 0 0,1-5 0,-2 8 0,1 0 0,0-1 0,-1 1 0,1 0 0,-1 0 0,0 0 0,1 0 0,-1-1 0,0 1 0,0 0 0,1 0 0,-1 0 0,0 0 0,0 0 0,0 1 0,0-1 0,0 0 0,0 0 0,-1 1 0,1-1 0,0 1 0,0-1 0,0 1 0,-1-1 0,1 1 0,0 0 0,-1-1 0,1 1 0,0 0 0,0 0 0,-1 0 0,1 0 0,0 0 0,-3 1 0,-3-1 0,0 1 0,-1 0 0,1 1 0,-13 3 0,10-1 0,-1 1 0,1-1 0,0 2 0,1-1 0,-1 1 0,1 1 0,0 0 0,1 0 0,-10 10 0,7-3 0,0-1 0,0 1 0,1 1 0,1 0 0,-10 22 0,7-6 0,0 1 0,2 0 0,1 0 0,2 1 0,-5 56 0,9 13 340,0 7-2045,0-87-5121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6.417"/>
    </inkml:context>
    <inkml:brush xml:id="br0">
      <inkml:brushProperty name="width" value="0.05" units="cm"/>
      <inkml:brushProperty name="height" value="0.05" units="cm"/>
    </inkml:brush>
  </inkml:definitions>
  <inkml:trace contextRef="#ctx0" brushRef="#br0">0 92 24575,'4'-1'0,"0"0"0,-1 0 0,1 0 0,-1 0 0,1-1 0,-1 1 0,6-4 0,12-5 0,53-11 0,0 4 0,106-11 0,-178 28 0,4-1 0,0 1 0,0-1 0,0 1 0,0 0 0,11 2 0,-15-2 0,-1 1 0,1-1 0,-1 1 0,1-1 0,-1 1 0,0 0 0,1 0 0,-1 0 0,0 0 0,0 0 0,1 0 0,-1 0 0,0 0 0,0 0 0,0 0 0,0 1 0,-1-1 0,1 0 0,0 1 0,0-1 0,-1 0 0,1 1 0,-1-1 0,1 1 0,-1-1 0,0 1 0,1 2 0,-1 5 0,0 0 0,0 0 0,0 0 0,-1 0 0,-1 0 0,0 0 0,0-1 0,0 1 0,-1-1 0,-1 1 0,1-1 0,-1 0 0,-1 0 0,1-1 0,-1 1 0,-1-1 0,1 0 0,-8 7 0,16-25 0,7-8 0,8-5 0,38-40 0,-48 57 0,-1 0 0,1 0 0,1 1 0,-1 0 0,1 0 0,0 1 0,0 0 0,0 1 0,11-4 0,-17 7 0,-1 0 0,1 1 0,0-1 0,-1 0 0,1 1 0,0 0 0,-1-1 0,1 1 0,0 0 0,0 1 0,-1-1 0,1 0 0,0 1 0,0-1 0,-1 1 0,1 0 0,-1 0 0,1 0 0,-1 0 0,1 0 0,-1 1 0,1-1 0,-1 1 0,0 0 0,0 0 0,0-1 0,0 1 0,0 0 0,0 1 0,-1-1 0,1 0 0,-1 0 0,1 1 0,-1-1 0,0 1 0,0-1 0,1 5 0,0 1 0,0 1 0,0-1 0,-1 1 0,0 0 0,0-1 0,-1 1 0,-1 0 0,1 0 0,-1-1 0,-4 16 0,-15 31-1365,10-33-5461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6.919"/>
    </inkml:context>
    <inkml:brush xml:id="br0">
      <inkml:brushProperty name="width" value="0.05" units="cm"/>
      <inkml:brushProperty name="height" value="0.05" units="cm"/>
    </inkml:brush>
  </inkml:definitions>
  <inkml:trace contextRef="#ctx0" brushRef="#br0">50 23 24575,'3'-3'0,"1"-4"0,3-1 0,0 4 0,-4 6 0,-6 2 0,-5 4 0,-4 4 0,-4 2 0,-2 6 0,2-1-8191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8.037"/>
    </inkml:context>
    <inkml:brush xml:id="br0">
      <inkml:brushProperty name="width" value="0.05" units="cm"/>
      <inkml:brushProperty name="height" value="0.05" units="cm"/>
    </inkml:brush>
  </inkml:definitions>
  <inkml:trace contextRef="#ctx0" brushRef="#br0">0 15 24575,'0'0'0,"0"-1"0,0 0 0,0 1 0,1-1 0,-1 0 0,0 1 0,0-1 0,0 0 0,0 1 0,1-1 0,-1 0 0,0 1 0,1-1 0,-1 1 0,0-1 0,1 0 0,-1 1 0,1-1 0,-1 1 0,1-1 0,-1 1 0,1 0 0,0-1 0,0 1 0,-1 0 0,1 0 0,-1 0 0,0 0 0,1 0 0,-1 0 0,0 0 0,1 0 0,-1 0 0,0 0 0,1 1 0,-1-1 0,0 0 0,1 0 0,-1 0 0,0 1 0,1-1 0,-1 0 0,0 0 0,0 1 0,1-1 0,-1 0 0,0 0 0,0 1 0,1-1 0,-1 0 0,0 1 0,0-1 0,0 1 0,0-1 0,0 0 0,0 1 0,0-1 0,1 0 0,-1 1 0,0-1 0,0 0 0,0 1 0,0-1 0,-1 1 0,1-1 0,0 0 0,0 1 0,0-1 0,0 1 0,-1 26 0,-5 33 0,-1 5 0,6-50 14,-1 112 310,3-111-608,1 0 0,0-1 0,1 1 1,0 0-1,11 27 0,-3-21-6542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8.365"/>
    </inkml:context>
    <inkml:brush xml:id="br0">
      <inkml:brushProperty name="width" value="0.05" units="cm"/>
      <inkml:brushProperty name="height" value="0.05" units="cm"/>
    </inkml:brush>
  </inkml:definitions>
  <inkml:trace contextRef="#ctx0" brushRef="#br0">14 78 24575,'-1'-1'0,"0"0"0,0 0 0,-1-1 0,1 1 0,0 0 0,0 0 0,1-1 0,-1 1 0,0-1 0,0 1 0,1-1 0,-1 1 0,0-4 0,1 5 0,0-1 0,1 0 0,-1 1 0,0-1 0,0 0 0,1 1 0,-1-1 0,0 0 0,1 1 0,-1-1 0,1 1 0,-1-1 0,1 0 0,-1 1 0,1 0 0,0-1 0,-1 1 0,1-1 0,-1 1 0,1 0 0,0-1 0,-1 1 0,1 0 0,0-1 0,0 1 0,-1 0 0,1 0 0,0 0 0,-1 0 0,1 0 0,0 0 0,1 0 0,29-4 0,48 1 0,6 0 0,-72 2 0,32-5 0,-42 6 0,0-1 0,-1 1 0,1-1 0,-1 0 0,1 0 0,-1 0 0,0 0 0,1 0 0,-1-1 0,0 1 0,0-1 0,0 1 0,2-3 0,-3 4 0,-1 0 0,0 0 0,0-1 0,0 1 0,1 0 0,-1 0 0,0 0 0,0 0 0,0 0 0,0 0 0,0 0 0,1-1 0,-1 1 0,0 0 0,0 0 0,0 0 0,0 0 0,0-1 0,0 1 0,0 0 0,1 0 0,-1 0 0,0-1 0,0 1 0,0 0 0,0 0 0,0 0 0,0-1 0,0 1 0,0 0 0,0 0 0,0 0 0,0-1 0,0 1 0,0 0 0,-1 0 0,1 0 0,0-1 0,0 1 0,0 0 0,0 0 0,0 0 0,0 0 0,0-1 0,0 1 0,-1 0 0,1 0 0,0 0 0,0 0 0,0 0 0,0-1 0,-1 1 0,1 0 0,-1 0 0,1 0 0,-1 0 0,1 1 0,-1-1 0,1 0 0,-1 0 0,1 1 0,-1-1 0,1 0 0,-1 1 0,1-1 0,0 0 0,-1 1 0,1-1 0,-1 0 0,1 1 0,0-1 0,-1 1 0,1-1 0,0 1 0,0-1 0,-1 1 0,1 0 0,-2 4 0,1-1 0,0 1 0,0 0 0,1 0 0,-1 0 0,1-1 0,0 1 0,0 0 0,0 0 0,3 9 0,14 52 0,-13-54 0,3 7-1365,0-2-5461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8.533"/>
    </inkml:context>
    <inkml:brush xml:id="br0">
      <inkml:brushProperty name="width" value="0.05" units="cm"/>
      <inkml:brushProperty name="height" value="0.05" units="cm"/>
    </inkml:brush>
  </inkml:definitions>
  <inkml:trace contextRef="#ctx0" brushRef="#br0">61 64 24575,'0'-6'0,"-3"-5"0,-5-4 0,-3 0 0,-3 3 0,0 7 0,3 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8.735"/>
    </inkml:context>
    <inkml:brush xml:id="br0">
      <inkml:brushProperty name="width" value="0.05" units="cm"/>
      <inkml:brushProperty name="height" value="0.05" units="cm"/>
    </inkml:brush>
  </inkml:definitions>
  <inkml:trace contextRef="#ctx0" brushRef="#br0">20 0 24575,'0'4'0,"0"6"0,0 5 0,0 6 0,-3 6 0,-1 5 0,0 2 0,0 3 0,2 0 0,1 1 0,0-4 0,0-3 0,1-8-8191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7.701"/>
    </inkml:context>
    <inkml:brush xml:id="br0">
      <inkml:brushProperty name="width" value="0.05" units="cm"/>
      <inkml:brushProperty name="height" value="0.05" units="cm"/>
    </inkml:brush>
  </inkml:definitions>
  <inkml:trace contextRef="#ctx0" brushRef="#br0">34 303 24575,'1'-99'0,"26"288"0,37 363 0,-63-528 0,-3-19 0,-3-12 0,-2-17 0,-25-198 0,21 127 0,-19-112 0,-4-34 0,33 238 0,-1-11 0,1 0 0,0-1 0,1 1 0,0-1 0,3-17 0,-2 29 0,-1 0 0,1-1 0,0 1 0,0 0 0,1 0 0,-1 0 0,1 0 0,-1 0 0,1 0 0,0 0 0,0 1 0,0-1 0,1 1 0,-1-1 0,1 1 0,-1 0 0,1 0 0,0 0 0,-1 0 0,1 0 0,0 1 0,0-1 0,1 1 0,-1 0 0,0 0 0,0 0 0,7-1 0,13-1 0,-1 1 0,1 1 0,0 1 0,0 1 0,0 1 0,0 1 0,0 1 0,-1 1 0,0 1 0,0 1 0,0 1 0,-1 1 0,0 1 0,20 12 0,-34-17 0,0 0 0,0 0 0,-1 0 0,0 1 0,0 0 0,0 0 0,0 0 0,-1 1 0,0 0 0,6 12 0,-9-15 0,-1 0 0,1 1 0,-1-1 0,0 0 0,0 1 0,0-1 0,0 1 0,-1-1 0,0 1 0,0 0 0,0-1 0,-1 1 0,1-1 0,-1 1 0,0-1 0,0 0 0,-1 1 0,0-1 0,1 0 0,-1 0 0,-3 5 0,0-1 0,0-1 0,-1 1 0,0-1 0,-1 0 0,1 0 0,-1-1 0,-11 8 0,-6 3 0,-29 13 0,31-18 0,-37 26 0,58-37 0,-1 0 0,1 0 0,-1 0 0,1 0 0,-1 1 0,1-1 0,0 0 0,0 1 0,0-1 0,0 1 0,0-1 0,0 1 0,0 0 0,0-1 0,1 1 0,-1 0 0,1 0 0,-1-1 0,1 3 0,0-2 0,0 0 0,1-1 0,-1 1 0,1-1 0,0 1 0,0-1 0,-1 1 0,1-1 0,0 1 0,0-1 0,0 0 0,0 1 0,1-1 0,-1 0 0,0 0 0,0 0 0,1 0 0,-1 0 0,1 0 0,-1 0 0,2 0 0,26 14 0,39 14 0,6 3 0,-43-16 0,0 1 0,56 41 0,-76-49 0,-1-1 0,-1 1 0,1 1 0,-1 0 0,-1 0 0,0 1 0,0 0 0,-1 0 0,-1 1 0,0 0 0,5 13 0,-9-20 0,-1 0 0,0 0 0,0 0 0,0 1 0,0-1 0,-1 0 0,0 1 0,0-1 0,0 0 0,-1 1 0,0-1 0,0 0 0,0 0 0,-1 0 0,0 0 0,0 0 0,0 0 0,0 0 0,-1 0 0,0-1 0,0 1 0,0-1 0,0 0 0,-1 0 0,0 0 0,1-1 0,-6 5 0,-6 3 0,-1 0 0,1-1 0,-2-1 0,1-1 0,-1 0 0,-28 8 0,11-5 0,-1-1 0,-60 8 0,71-16 0,1 0 0,0-1 0,-1-2 0,1 0 0,-28-6 0,43 5-151,0 0-1,0 0 0,0-1 0,0 0 1,0 0-1,1-1 0,0 0 1,-14-9-1,-3-10-6674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8.890"/>
    </inkml:context>
    <inkml:brush xml:id="br0">
      <inkml:brushProperty name="width" value="0.05" units="cm"/>
      <inkml:brushProperty name="height" value="0.05" units="cm"/>
    </inkml:brush>
  </inkml:definitions>
  <inkml:trace contextRef="#ctx0" brushRef="#br0">0 50 24575,'0'-3'0,"3"-1"0,5-4 0,3 1 0,3 1 0,5 1 0,7-1 0,4 0 0,-3 2-8191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0:59.449"/>
    </inkml:context>
    <inkml:brush xml:id="br0">
      <inkml:brushProperty name="width" value="0.05" units="cm"/>
      <inkml:brushProperty name="height" value="0.05" units="cm"/>
    </inkml:brush>
  </inkml:definitions>
  <inkml:trace contextRef="#ctx0" brushRef="#br0">87 16 24575,'0'-3'0,"0"-4"0,-3 2 0,-4 5 0,-5 6 0,-2 7 0,-2 9 0,-2 6 0,2-1-8191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3.430"/>
    </inkml:context>
    <inkml:brush xml:id="br0">
      <inkml:brushProperty name="width" value="0.05" units="cm"/>
      <inkml:brushProperty name="height" value="0.05" units="cm"/>
    </inkml:brush>
  </inkml:definitions>
  <inkml:trace contextRef="#ctx0" brushRef="#br0">158 69 24575,'1'-8'0,"0"0"0,1 0 0,0 0 0,0 0 0,1 0 0,6-12 0,-9 20 0,0 0 0,0 0 0,0 1 0,0-1 0,0 0 0,0 0 0,1 1 0,-1-1 0,0 0 0,0 0 0,0 0 0,0 1 0,0-1 0,1 0 0,-1 0 0,0 0 0,0 0 0,0 0 0,1 1 0,-1-1 0,0 0 0,0 0 0,1 0 0,-1 0 0,0 0 0,0 0 0,1 0 0,-1 0 0,0 0 0,0 0 0,0 0 0,1 0 0,-1 0 0,0 0 0,0 0 0,1 0 0,-1 0 0,0 0 0,0 0 0,1 0 0,-1 0 0,0 0 0,0 0 0,0-1 0,1 1 0,-1 0 0,0 0 0,0 0 0,0 0 0,1-1 0,-1 1 0,0 0 0,0 0 0,0 0 0,1-1 0,0 26 0,-4-11 0,0 0 0,-1-1 0,-1 1 0,0-1 0,-1 0 0,-10 18 0,-53 72 0,7-11 0,60-89 0,-1 1 0,1 0 0,1 0 0,-1 0 0,1 0 0,-1 0 0,1 0 0,0 0 0,0 0 0,0 8 0,2-11 0,-1 1 0,0-1 0,1 1 0,-1-1 0,1 1 0,-1-1 0,1 1 0,0-1 0,-1 0 0,1 1 0,0-1 0,0 0 0,0 1 0,0-1 0,0 0 0,1 0 0,-1 0 0,0 0 0,0 0 0,1 0 0,-1-1 0,0 1 0,1 0 0,-1-1 0,1 1 0,-1-1 0,1 1 0,-1-1 0,1 0 0,-1 1 0,4-1 0,19 3 0,1-1 0,0 0 0,48-5 0,75-19 0,-86 10-1365,-40 8-5461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3.648"/>
    </inkml:context>
    <inkml:brush xml:id="br0">
      <inkml:brushProperty name="width" value="0.05" units="cm"/>
      <inkml:brushProperty name="height" value="0.05" units="cm"/>
    </inkml:brush>
  </inkml:definitions>
  <inkml:trace contextRef="#ctx0" brushRef="#br0">0 43 24575,'0'-3'0,"0"-5"0,3 0 0,5-2 0,3 1 0,0 4 0,-1 7 0,-4 9 0,-1 6 0,-6 3 0,-2 4 0,-4 1 0,0 0 0,0-1 0,-1-2 0,0-5-8191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3.786"/>
    </inkml:context>
    <inkml:brush xml:id="br0">
      <inkml:brushProperty name="width" value="0.05" units="cm"/>
      <inkml:brushProperty name="height" value="0.05" units="cm"/>
    </inkml:brush>
  </inkml:definitions>
  <inkml:trace contextRef="#ctx0" brushRef="#br0">19 8 24575,'0'-3'0,"-3"-1"0,-4 3 0,-2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4.145"/>
    </inkml:context>
    <inkml:brush xml:id="br0">
      <inkml:brushProperty name="width" value="0.05" units="cm"/>
      <inkml:brushProperty name="height" value="0.05" units="cm"/>
    </inkml:brush>
  </inkml:definitions>
  <inkml:trace contextRef="#ctx0" brushRef="#br0">210 51 24575,'1'0'0,"0"0"0,0 0 0,1 0 0,-1-1 0,0 1 0,0-1 0,0 1 0,0-1 0,1 1 0,-1-1 0,0 0 0,0 1 0,0-1 0,0 0 0,0 0 0,0 0 0,-1 0 0,1 1 0,0-1 0,0-1 0,-1 1 0,1 0 0,0 0 0,-1 0 0,1 0 0,-1 0 0,0-1 0,1 1 0,-1-2 0,0 2 0,1 0 0,-1 0 0,0 0 0,0 0 0,0 0 0,0 0 0,-1 0 0,1 0 0,0 1 0,0-1 0,0 0 0,-1 0 0,1 0 0,0 0 0,-1 0 0,1 1 0,-1-1 0,1 0 0,-1 0 0,0 1 0,1-1 0,-1 0 0,1 1 0,-1-1 0,0 1 0,0-1 0,1 1 0,-1-1 0,0 1 0,0-1 0,0 1 0,0 0 0,1-1 0,-1 1 0,0 0 0,0 0 0,0 0 0,0 0 0,0 0 0,0 0 0,0 0 0,0 0 0,-1 0 0,-9 2 0,1 0 0,-1 0 0,1 1 0,0 1 0,0-1 0,0 2 0,0-1 0,1 1 0,-1 1 0,1 0 0,1 0 0,-1 1 0,-8 8 0,15-13 0,0 0 0,1 0 0,-1 0 0,1-1 0,-1 1 0,1 1 0,0-1 0,-1 0 0,1 0 0,0 0 0,1 1 0,-1-1 0,0 0 0,1 1 0,-1-1 0,1 1 0,0-1 0,0 0 0,0 1 0,0-1 0,0 1 0,0-1 0,1 1 0,-1-1 0,1 0 0,0 1 0,0 2 0,2-1 0,-1 0 0,1-1 0,0 1 0,0 0 0,0-1 0,1 0 0,-1 0 0,1 0 0,-1 0 0,1 0 0,0-1 0,0 0 0,7 3 0,66 23 0,-77-25 0,-6-1 0,-11-1 0,-110-1-1365,95-1-5461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4.704"/>
    </inkml:context>
    <inkml:brush xml:id="br0">
      <inkml:brushProperty name="width" value="0.05" units="cm"/>
      <inkml:brushProperty name="height" value="0.05" units="cm"/>
    </inkml:brush>
  </inkml:definitions>
  <inkml:trace contextRef="#ctx0" brushRef="#br0">127 156 24575,'18'-16'0,"-4"4"0,21-26 0,-32 34 0,1 0 0,-2 0 0,1 0 0,0-1 0,-1 1 0,0-1 0,0 1 0,0-1 0,-1 0 0,0 0 0,2-6 0,-3 10 0,0 0 0,0 0 0,0-1 0,1 1 0,-1 0 0,0 0 0,0 0 0,0 0 0,-1 0 0,1 0 0,0 0 0,0 0 0,-1 0 0,1 0 0,0-1 0,-1 1 0,1 0 0,-1 1 0,1-1 0,-1 0 0,0 0 0,1 0 0,-1 0 0,0 0 0,-1-1 0,1 2 0,-1 0 0,1-1 0,0 1 0,-1 0 0,1 0 0,-1 0 0,1 0 0,0 0 0,-1 0 0,1 0 0,-1 0 0,1 0 0,-1 1 0,1-1 0,0 1 0,-3 0 0,-5 3 0,0 1 0,0 0 0,1 0 0,-10 8 0,5-1 0,0 0 0,0 0 0,1 1 0,1 1 0,0 0 0,-12 21 0,18-26 0,-1 1 0,2-1 0,-1 1 0,2 0 0,-1 0 0,1 0 0,1 1 0,0-1 0,0 1 0,1-1 0,0 20 0,1-26 0,1 0 0,-1 0 0,1-1 0,-1 1 0,1 0 0,0 0 0,1-1 0,-1 1 0,1-1 0,-1 0 0,1 1 0,0-1 0,0 0 0,1 0 0,-1 0 0,1 0 0,-1 0 0,1-1 0,0 1 0,0-1 0,0 0 0,0 0 0,0 0 0,1 0 0,-1 0 0,1-1 0,-1 1 0,1-1 0,-1 0 0,1 0 0,0-1 0,0 1 0,-1-1 0,5 0 0,5 0 0,-1 0 0,0-1 0,0-1 0,0 0 0,-1 0 0,1-1 0,0-1 0,-1 0 0,17-8 0,-11 3 0,31-22 0,-42 26 0,0 1 0,0-1 0,-1-1 0,1 1 0,-1-1 0,0 0 0,6-11 0,-7 5 0,-10 14 0,-12 15 0,11-8 86,1 1-1,-1 0 0,-6 15 1,11-21-229,0 0 1,0 1 0,1-1 0,0 1-1,0 0 1,0-1 0,0 1 0,1 0 0,0-1-1,0 1 1,0 6 0,4 1-6684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5.031"/>
    </inkml:context>
    <inkml:brush xml:id="br0">
      <inkml:brushProperty name="width" value="0.05" units="cm"/>
      <inkml:brushProperty name="height" value="0.05" units="cm"/>
    </inkml:brush>
  </inkml:definitions>
  <inkml:trace contextRef="#ctx0" brushRef="#br0">183 111 24575,'1'-6'0,"-1"0"0,-1 0 0,1 0 0,-1-1 0,-1 1 0,1 0 0,-1 0 0,0 0 0,0 0 0,-5-9 0,5 13 0,0-1 0,0 0 0,0 1 0,0 0 0,-1-1 0,1 1 0,-1 0 0,0 0 0,1 0 0,-1 1 0,0-1 0,0 1 0,0-1 0,0 1 0,0 0 0,-1 0 0,1 1 0,0-1 0,0 0 0,-1 1 0,-5 0 0,5 0 0,0 0 0,1 0 0,-1 0 0,0 1 0,0-1 0,0 1 0,0 0 0,1 0 0,-1 1 0,0-1 0,1 1 0,-1 0 0,1 0 0,-1 0 0,1 0 0,0 0 0,0 1 0,0-1 0,0 1 0,1 0 0,-1 0 0,1 0 0,0 0 0,-1 1 0,1-1 0,1 1 0,-1-1 0,-1 6 0,1-3 0,0-1 0,1 1 0,0 0 0,0 0 0,1 0 0,-1 0 0,1 0 0,0 0 0,1 0 0,0 0 0,0 0 0,0 0 0,1 0 0,-1-1 0,1 1 0,1-1 0,5 11 0,1-2 0,2-1 0,-1 0 0,18 15 0,18 22 0,-44-48 0,-1 0 0,0-1 0,0 1 0,1 0 0,-1 0 0,0-1 0,-1 1 0,1 0 0,0 0 0,0 0 0,-1 0 0,1 1 0,-1-1 0,0 0 0,1 0 0,-1 0 0,0 0 0,0 0 0,-1 0 0,1 0 0,0 0 0,-1 3 0,0-3 0,0-1 0,-1 1 0,1 0 0,0-1 0,-1 1 0,1-1 0,-1 1 0,1-1 0,-1 0 0,0 1 0,1-1 0,-1 0 0,0 0 0,0 0 0,0-1 0,0 1 0,0 0 0,0-1 0,0 1 0,0-1 0,0 0 0,-3 1 0,-4-1-227,1 0-1,-1 0 1,0 0-1,1-1 1,-17-4-1,5 0-6598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5.341"/>
    </inkml:context>
    <inkml:brush xml:id="br0">
      <inkml:brushProperty name="width" value="0.05" units="cm"/>
      <inkml:brushProperty name="height" value="0.05" units="cm"/>
    </inkml:brush>
  </inkml:definitions>
  <inkml:trace contextRef="#ctx0" brushRef="#br0">0 38 24575,'1'-1'0,"-1"0"0,0 0 0,1 0 0,-1 0 0,0 1 0,1-1 0,-1 0 0,1 1 0,0-1 0,-1 0 0,1 1 0,0-1 0,-1 0 0,1 1 0,0-1 0,-1 1 0,1 0 0,0-1 0,0 1 0,0-1 0,1 1 0,22-8 0,-20 6 0,22-3 0,1 1 0,44 0 0,-71 4 0,-15 0 0,6 0 0,0 0 0,-1 0 0,1 1 0,-11 3 0,17-3 0,0 0 0,1 0 0,-1 0 0,1 0 0,-1 0 0,1 1 0,-1-1 0,1 1 0,0-1 0,0 1 0,-1 0 0,1 0 0,1 0 0,-1 0 0,0 1 0,0-1 0,1 0 0,-3 5 0,1 2 0,-1 1 0,2-1 0,-1 1 0,1-1 0,0 1 0,0 12 0,2 65 0,0-55 0,1 21-1365,0-5-5461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8.091"/>
    </inkml:context>
    <inkml:brush xml:id="br0">
      <inkml:brushProperty name="width" value="0.05" units="cm"/>
      <inkml:brushProperty name="height" value="0.05" units="cm"/>
    </inkml:brush>
  </inkml:definitions>
  <inkml:trace contextRef="#ctx0" brushRef="#br0">0 74 24575,'1603'-19'-2066,"-232"1"184,-1318 18 1633,381-12-191,-423 11 607,-2 1 49,0-1 0,-1 0-1,1 0 1,0-1 0,10-4-1,-19 6-189,0 1-1,0-1 1,0 0-1,0 0 1,0 0-1,0 0 1,0 0-1,1 0 1,-1 0-1,0 0 1,0-1-1,0 1 1,0 0-1,0 0 1,0 0-1,0 0 1,0 0-1,1 0 1,-1 0-1,0 0 1,0 0-1,0 0 1,0 0-1,0 0 1,0 0-1,0 0 1,0 0-1,0 0 1,0-1-1,0 1 1,0 0-1,0 0 1,1 0-1,-1 0 1,0 0-1,0 0 0,0 0 1,0 0-1,0 0 1,0-1-1,0 1 1,0 0-1,0 0 1,0 0-1,0 0 1,0 0-1,0 0 1,0 0-1,0 0 1,0-1-1,-1 1 1,1 0-1,0 0 1,0 0-1,0 0 1,0 0-1,0 0 1,0 0-1,0 0 1,0 0-1,0 0 1,0-1-1,0 1 1,0 0-1,-11-3 625,-12-1-1404,-4 3-5814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8.228"/>
    </inkml:context>
    <inkml:brush xml:id="br0">
      <inkml:brushProperty name="width" value="0.05" units="cm"/>
      <inkml:brushProperty name="height" value="0.05" units="cm"/>
    </inkml:brush>
  </inkml:definitions>
  <inkml:trace contextRef="#ctx0" brushRef="#br0">26 325 24575,'-5'-6'0,"-7"-6"0,12 12 0,0 0 0,0 0 0,-1 0 0,1 0 0,0 0 0,-1 0 0,1 0 0,0 0 0,0 0 0,-1 0 0,1 0 0,0 0 0,-1 0 0,1 0 0,0 0 0,0 0 0,-1 0 0,1 0 0,0 0 0,0 1 0,-1-1 0,1 0 0,0 0 0,0 0 0,0 0 0,-1 1 0,1-1 0,0 0 0,0 0 0,0 1 0,0-1 0,-1 0 0,1 0 0,0 1 0,0-1 0,0 0 0,0 0 0,0 1 0,0-1 0,0 0 0,0 0 0,0 1 0,0-1 0,0 0 0,0 1 0,0-1 0,0 0 0,0 0 0,0 1 0,0-1 0,0 0 0,0 1 0,0-1 0,0 15 0,0 0 0,1 0 0,1 0 0,0 0 0,6 19 0,-3-9 0,4 22 0,59 369 0,-68-414 0,1 8 0,0 1 0,-1-1 0,-1 17 0,-2-22 0,-1-13 0,-1-15 0,-26-412 0,27 337 0,3 79 0,0-144 0,2 145 0,1-1 0,1 0 0,0 1 0,2 0 0,0-1 0,11-24 0,-14 38 0,0 0 0,0 1 0,1-1 0,0 1 0,-1-1 0,2 1 0,-1 0 0,0 0 0,1 1 0,0-1 0,-1 1 0,1 0 0,1-1 0,-1 2 0,0-1 0,1 1 0,0-1 0,-1 1 0,1 0 0,0 1 0,0-1 0,0 1 0,0 0 0,0 0 0,0 1 0,0 0 0,1 0 0,-1 0 0,0 0 0,9 2 0,6 3 0,-1 0 0,-1 2 0,1 0 0,-1 0 0,0 2 0,-1 1 0,17 11 0,9 9 0,55 51 0,-81-67 0,-1 1 0,-1 1 0,-1 0 0,0 1 0,23 38 0,-34-49 0,0 0 0,-1 0 0,1 0 0,-1 0 0,-1 1 0,1-1 0,-1 1 0,0-1 0,0 1 0,-1 8 0,-1-10 0,1 0 0,-1 0 0,0 0 0,-1 0 0,1 0 0,-1 0 0,0-1 0,0 1 0,-1-1 0,1 1 0,-1-1 0,0 0 0,0 0 0,-1 0 0,-4 4 0,-4 2 0,0 0 0,-1-1 0,0-1 0,0 0 0,-1 0 0,0-2 0,0 1 0,-1-2 0,-29 8 0,-2-4 0,-1-1 0,-47 1 0,37-5-682,-97-7-1,107-3-6143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08.998"/>
    </inkml:context>
    <inkml:brush xml:id="br0">
      <inkml:brushProperty name="width" value="0.05" units="cm"/>
      <inkml:brushProperty name="height" value="0.05" units="cm"/>
    </inkml:brush>
  </inkml:definitions>
  <inkml:trace contextRef="#ctx0" brushRef="#br0">183 53 24575,'5'1'0,"0"-1"0,0 1 0,0 0 0,0 0 0,0 0 0,0 1 0,-1 0 0,9 4 0,-12-6 0,1 1 0,-1 0 0,0 0 0,1 0 0,-1 0 0,0 0 0,0 0 0,0 0 0,0 0 0,0 0 0,0 1 0,0-1 0,0 0 0,-1 0 0,1 1 0,0-1 0,-1 1 0,1-1 0,-1 1 0,0-1 0,1 1 0,-1-1 0,0 1 0,0-1 0,0 1 0,0-1 0,0 1 0,0-1 0,0 1 0,-1-1 0,1 1 0,0-1 0,-1 1 0,1-1 0,-1 1 0,0-1 0,1 0 0,-1 1 0,-1 0 0,-1 3 0,-1-1 0,1 0 0,-1 0 0,0 0 0,0-1 0,0 1 0,-1-1 0,1 0 0,-1 0 0,1-1 0,-1 0 0,0 1 0,0-1 0,0-1 0,0 1 0,-9 1 0,-7 1 0,0-2 0,-37 2 0,54-4 0,1 0 0,-1 0 0,0 0 0,1 0 0,-1-1 0,1 1 0,-1-1 0,1 0 0,-1 0 0,1-1 0,-1 1 0,1-1 0,-3-1 0,5 2 0,-1-1 0,1 1 0,0 0 0,0-1 0,0 1 0,0-1 0,1 1 0,-1-1 0,0 1 0,1-1 0,-1 0 0,1 1 0,-1-1 0,1 0 0,0 1 0,0-1 0,0 0 0,0 1 0,0-1 0,0 0 0,0 1 0,0-1 0,1 0 0,-1 1 0,1-1 0,-1 0 0,1 1 0,0-1 0,1-2 0,2-3 0,0-1 0,0 1 0,1 0 0,0 1 0,1-1 0,-1 1 0,1 0 0,1 0 0,-1 0 0,1 1 0,0 0 0,0 1 0,10-6 0,-8 5 0,0 1 0,1 0 0,0 0 0,-1 1 0,1 0 0,1 0 0,-1 1 0,0 1 0,0 0 0,17 0 0,-19 2-227,0 0-1,-1 1 1,1 0-1,-1 0 1,13 6-1,4 4-6598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0.228"/>
    </inkml:context>
    <inkml:brush xml:id="br0">
      <inkml:brushProperty name="width" value="0.05" units="cm"/>
      <inkml:brushProperty name="height" value="0.05" units="cm"/>
    </inkml:brush>
  </inkml:definitions>
  <inkml:trace contextRef="#ctx0" brushRef="#br0">56 48 24575,'38'-45'0,"-38"45"0,1-1 0,-1 1 0,0 0 0,0 0 0,0 0 0,1-1 0,-1 1 0,0 0 0,0 0 0,1 0 0,-1 0 0,0 0 0,0 0 0,1 0 0,-1-1 0,0 1 0,0 0 0,1 0 0,-1 0 0,0 0 0,1 0 0,-1 0 0,0 0 0,0 0 0,1 0 0,-1 1 0,0-1 0,1 0 0,-1 0 0,0 0 0,0 0 0,1 0 0,-1 0 0,0 0 0,0 1 0,1-1 0,4 12 0,-2 20 0,-3-29 0,-7 319 0,-22 1 0,14-175 0,-4 40 0,-23 345 0,42-527 0,0-1 0,0 1 0,1-1 0,-1 0 0,1 1 0,0-1 0,1 0 0,-1 0 0,1 0 0,0 0 0,0 0 0,1 0 0,-1 0 0,1 0 0,4 5 0,-3-6 0,1 0 0,-1-1 0,1 1 0,-1-1 0,1 0 0,0 0 0,0 0 0,0-1 0,1 1 0,-1-1 0,1-1 0,-1 1 0,1-1 0,8 1 0,27 2 0,1-2 0,83-8 0,-57 1 0,948-8-3787,-912 14 3474,1687 52-5846,-1 51 4825,-1707-98 1277,31 1 50,662 23 1537,-727-31-608,-1-2 0,49-9 0,-48 0-1752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1.145"/>
    </inkml:context>
    <inkml:brush xml:id="br0">
      <inkml:brushProperty name="width" value="0.05" units="cm"/>
      <inkml:brushProperty name="height" value="0.05" units="cm"/>
    </inkml:brush>
  </inkml:definitions>
  <inkml:trace contextRef="#ctx0" brushRef="#br0">129 57 24575,'-15'-1'0,"-1"0"0,1-2 0,-1 0 0,-19-6 0,22 5 0,11 4 0,1 0 0,0-1 0,-1 1 0,1-1 0,0 1 0,0-1 0,-1 1 0,1-1 0,0 1 0,0-1 0,0 0 0,0 0 0,-2-1 0,3 2 0,0-1 0,0 1 0,0 0 0,0-1 0,0 1 0,0 0 0,0 0 0,0-1 0,1 1 0,-1 0 0,0-1 0,0 1 0,0 0 0,0 0 0,0-1 0,1 1 0,-1 0 0,0 0 0,0-1 0,0 1 0,1 0 0,-1 0 0,0-1 0,0 1 0,0 0 0,1 0 0,-1 0 0,0 0 0,1 0 0,-1-1 0,0 1 0,0 0 0,1 0 0,0 0 0,5-2 0,1 0 0,0 0 0,0 1 0,9-1 0,300-7-19,-225 9-195,1417 16-6694,0 22 2786,-616-15 3559,699-6 2018,-1536-17-1391,-1 0 1285,0-2 0,65-11 1,-117 13-1187,0 0 0,0 0 0,0-1 0,-1 1 0,1 0 0,0-1 0,0 0 0,-1 1 0,1-1 0,0 0 0,1-1 0,-3 1-106,0 1 1,0 0-1,0-1 0,-1 1 1,1 0-1,0-1 0,0 1 1,0 0-1,-1 0 1,1-1-1,0 1 0,0 0 1,-1 0-1,1-1 1,0 1-1,-1 0 0,1 0 1,0 0-1,0-1 0,-1 1 1,1 0-1,0 0 1,-1 0-1,1 0 0,-1 0 1,1 0-1,0 0 1,-1 0-1,1 0 0,0 0 1,-1 0-1,-8-2 314,1 1 0,-1 0-1,-12 1 1,8 1-300,-1 0 0,0 2 0,1 0 0,0 0 0,-1 1 0,2 1 1,-1 0-1,-23 13 0,31-15-56,0 1 1,-1 0 0,2 0-1,-1 0 1,0 0 0,1 0-1,0 1 1,0 0 0,0 0-1,0 0 1,1 1 0,0-1-1,0 1 1,1 0 0,-1 0-1,1-1 1,0 2 0,1-1-1,0 0 1,0 0 0,-1 11-1,4 28-15,2 0 0,14 65 0,1 6 0,14 231 0,-30-266 0,-3 0 0,-15 105 0,9-148 0,-2 1 0,-1-1 0,-23 57 0,23-73 0,-1 0 0,-1 0 0,-1-2 0,-1 1 0,0-1 0,-2-1 0,-17 18 0,14-21-1365,2-5-5461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1.889"/>
    </inkml:context>
    <inkml:brush xml:id="br0">
      <inkml:brushProperty name="width" value="0.05" units="cm"/>
      <inkml:brushProperty name="height" value="0.05" units="cm"/>
    </inkml:brush>
  </inkml:definitions>
  <inkml:trace contextRef="#ctx0" brushRef="#br0">55 319 24575,'-1'-9'0,"1"-18"0,0 25 0,0 1 0,0 0 0,1 0 0,-1 0 0,0 0 0,0 0 0,0 0 0,1 0 0,-1 0 0,1 0 0,-1 0 0,1 0 0,-1 0 0,1 0 0,-1 0 0,1 0 0,1-1 0,-2 3 0,1-1 0,-1 0 0,1 0 0,-1 0 0,0 0 0,1 1 0,-1-1 0,0 0 0,1 0 0,-1 1 0,0-1 0,0 0 0,1 1 0,-1-1 0,0 0 0,0 1 0,1-1 0,-1 0 0,0 1 0,0-1 0,0 1 0,0-1 0,0 0 0,0 1 0,0-1 0,1 1 0,-1-1 0,0 0 0,0 1 0,0-1 0,-1 1 0,1-1 0,0 0 0,0 1 0,0 0 0,0 18 0,-6 25 0,-3-1 0,-25 77 0,22-90 0,7-25 0,3-21 0,5-7 0,1 0 0,2 0 0,0 1 0,1 0 0,10-23 0,-7 20 0,56-130 0,-54 131 0,1 2 0,0 0 0,2 0 0,25-28 0,-35 45 0,-1 1 0,1-1 0,0 1 0,0 0 0,0 1 0,1-1 0,0 1 0,7-4 0,-11 6 0,0 1 0,1-1 0,-1 0 0,1 1 0,-1 0 0,1-1 0,-1 1 0,1 0 0,-1 0 0,1 0 0,-1 1 0,1-1 0,-1 0 0,1 1 0,-1 0 0,1 0 0,-1-1 0,0 1 0,0 1 0,1-1 0,-1 0 0,0 1 0,3 2 0,1 1 0,-1 1 0,1 0 0,-2 0 0,1 0 0,-1 1 0,0-1 0,0 1 0,3 8 0,21 63 0,-21-56 0,48 196 124,-34-126-1613,-14-63-5337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2.026"/>
    </inkml:context>
    <inkml:brush xml:id="br0">
      <inkml:brushProperty name="width" value="0.05" units="cm"/>
      <inkml:brushProperty name="height" value="0.05" units="cm"/>
    </inkml:brush>
  </inkml:definitions>
  <inkml:trace contextRef="#ctx0" brushRef="#br0">22 54 24575,'-3'-3'0,"-4"-4"0,-1-4 0,4 0 0,6 1 0,9 3 0,8 3 0,11 5 0,13 2 0,7 1 0,9-1 0,6 3 0,-8 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2.435"/>
    </inkml:context>
    <inkml:brush xml:id="br0">
      <inkml:brushProperty name="width" value="0.05" units="cm"/>
      <inkml:brushProperty name="height" value="0.05" units="cm"/>
    </inkml:brush>
  </inkml:definitions>
  <inkml:trace contextRef="#ctx0" brushRef="#br0">276 194 24575,'1'0'0,"-1"0"0,1 0 0,0 0 0,0-1 0,-1 1 0,1 0 0,0-1 0,-1 1 0,1 0 0,-1-1 0,1 1 0,0-1 0,-1 1 0,1-1 0,-1 1 0,1-1 0,-1 0 0,1 1 0,-1-1 0,0 1 0,1-1 0,-1 0 0,0 1 0,1-1 0,-1 0 0,0 0 0,0 1 0,0-1 0,0 0 0,1 0 0,-1 1 0,0-1 0,0 0 0,-1 0 0,1 1 0,0-1 0,0-1 0,0-2 0,-1 1 0,1-1 0,-1 1 0,0-1 0,0 1 0,-2-6 0,2 7 0,-1-1 0,0 1 0,1-1 0,-1 1 0,0-1 0,0 1 0,0 0 0,0 0 0,-1 0 0,1 0 0,-1 0 0,1 1 0,-1-1 0,1 1 0,-1 0 0,0-1 0,-3 0 0,1 1 0,0 0 0,-1 0 0,1 1 0,0 0 0,0 0 0,-1 0 0,1 0 0,0 1 0,-6 1 0,-3 1 0,1 1 0,0 1 0,0 0 0,1 1 0,-1 0 0,-18 14 0,24-15 0,0 1 0,0 0 0,1 0 0,0 1 0,0-1 0,0 1 0,1 1 0,0-1 0,-4 10 0,7-15 0,1 0 0,0 0 0,0 1 0,1-1 0,-1 0 0,0 0 0,1 1 0,-1-1 0,1 0 0,0 1 0,0-1 0,0 0 0,0 1 0,0-1 0,0 0 0,0 1 0,1-1 0,0 0 0,-1 0 0,1 1 0,0-1 0,0 0 0,0 0 0,0 0 0,0 0 0,1 0 0,-1 0 0,0 0 0,1-1 0,0 1 0,-1 0 0,1-1 0,0 1 0,0-1 0,0 0 0,0 1 0,0-1 0,0 0 0,3 1 0,4 1 0,0 0 0,0-1 0,0 0 0,0 0 0,0-1 0,0 0 0,1-1 0,-1 0 0,0 0 0,0-1 0,0 0 0,0-1 0,0 0 0,0 0 0,0-1 0,0 0 0,-1-1 0,11-6 0,-3 2 0,0-1 0,-1-1 0,-1 0 0,0-1 0,0-1 0,-1 0 0,0-1 0,16-22 0,-15 14 0,-1-1 0,13-29 0,10-18 0,-36 68 0,0 0 0,1 0 0,-1 0 0,1 1 0,0-1 0,-1 0 0,1 0 0,0 1 0,-1-1 0,1 0 0,0 1 0,-1-1 0,1 1 0,0-1 0,0 1 0,1-1 0,-1 1 0,-1 0 0,1 0 0,-1 0 0,0 0 0,1 0 0,-1 0 0,1 0 0,-1 1 0,0-1 0,1 0 0,-1 0 0,0 0 0,1 1 0,-1-1 0,0 0 0,0 0 0,1 1 0,-1-1 0,0 0 0,0 1 0,1-1 0,-1 0 0,0 1 0,0-1 0,0 0 0,0 1 0,1 0 0,0 3 0,0 0 0,0 0 0,0 1 0,0-1 0,-1 0 0,1 6 0,-9 100 335,4-76-1185,1 63 0,5-63-5976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2.853"/>
    </inkml:context>
    <inkml:brush xml:id="br0">
      <inkml:brushProperty name="width" value="0.05" units="cm"/>
      <inkml:brushProperty name="height" value="0.05" units="cm"/>
    </inkml:brush>
  </inkml:definitions>
  <inkml:trace contextRef="#ctx0" brushRef="#br0">296 283 24575,'2'-3'0,"1"0"0,0-1 0,-1 1 0,0-1 0,1 1 0,-1-1 0,-1 0 0,1 0 0,-1 0 0,1 0 0,-1 0 0,0 0 0,-1 0 0,1 0 0,-1 0 0,1-1 0,-2-3 0,1 1 0,-1 1 0,0 0 0,-1 0 0,1 0 0,-1 0 0,-1 0 0,1 0 0,-1 1 0,0-1 0,-7-9 0,6 9 0,-1 0 0,0 1 0,0 0 0,0 0 0,-1 0 0,1 0 0,-1 1 0,0 0 0,-9-5 0,10 7 0,1 1 0,-1-1 0,1 0 0,-1 1 0,1 0 0,-1 0 0,0 0 0,0 1 0,1 0 0,-1-1 0,0 2 0,0-1 0,0 1 0,-6 1 0,1 1 0,1 1 0,0 1 0,0 0 0,0 0 0,0 1 0,1 0 0,0 0 0,1 1 0,-1 0 0,1 0 0,0 0 0,1 1 0,0 0 0,0 1 0,-6 12 0,8-14 0,0 1 0,1-1 0,0 1 0,1 0 0,0 0 0,0 0 0,0 0 0,0 15 0,2-18 0,0 1 0,0-1 0,1 0 0,0 0 0,0 0 0,0 0 0,1 0 0,0 0 0,0 0 0,0 0 0,0 0 0,1-1 0,-1 1 0,6 5 0,-4-6 0,0 0 0,0 0 0,1 0 0,-1-1 0,1 1 0,0-1 0,0 0 0,0-1 0,1 1 0,-1-1 0,1 0 0,-1-1 0,1 1 0,0-1 0,-1 0 0,1 0 0,0-1 0,0 0 0,-1 0 0,13-1 0,-6-1 0,0 0 0,0-1 0,-1 0 0,1 0 0,-1-2 0,1 1 0,-1-1 0,0-1 0,10-7 0,-10 5 0,0-1 0,0-1 0,-1 0 0,0 0 0,-1-1 0,0 0 0,0-1 0,-2 1 0,1-2 0,7-18 0,-7 12 0,-1 1 0,-1-2 0,0 1 0,-2 0 0,0-1 0,2-37 0,-6 54 0,0-1 0,0 0 0,0 0 0,0 1 0,-1-1 0,1 0 0,-1 1 0,-2-7 0,3 10 0,0 0 0,0 0 0,0 0 0,0 0 0,0 0 0,0-1 0,0 1 0,-1 0 0,1 0 0,0 0 0,0 0 0,0 0 0,0 0 0,0 0 0,0 0 0,0 0 0,0-1 0,0 1 0,-1 0 0,1 0 0,0 0 0,0 0 0,0 0 0,0 0 0,0 0 0,0 0 0,-1 0 0,1 0 0,0 0 0,0 0 0,0 0 0,0 0 0,0 0 0,0 0 0,0 0 0,-1 0 0,1 0 0,0 0 0,0 0 0,0 0 0,0 0 0,0 0 0,0 1 0,0-1 0,-1 0 0,1 0 0,0 0 0,0 0 0,0 0 0,0 0 0,-6 9 0,-2 10 0,2 13-170,1-1-1,1 1 0,2 0 1,1 0-1,1 0 0,2 0 1,6 32-1,-3-36-6655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4.626"/>
    </inkml:context>
    <inkml:brush xml:id="br0">
      <inkml:brushProperty name="width" value="0.05" units="cm"/>
      <inkml:brushProperty name="height" value="0.05" units="cm"/>
    </inkml:brush>
  </inkml:definitions>
  <inkml:trace contextRef="#ctx0" brushRef="#br0">0 33 24575,'42'-14'0,"-38"13"0,1 0 0,0 1 0,-1 0 0,1 0 0,-1 1 0,1-1 0,-1 1 0,1 0 0,-1 0 0,1 0 0,-1 1 0,0 0 0,0 0 0,0 0 0,0 0 0,0 0 0,0 1 0,0 0 0,-1 0 0,1 0 0,-1 0 0,0 0 0,0 1 0,0-1 0,-1 1 0,4 5 0,-4-5 0,1 1 0,-1 0 0,-1-1 0,1 1 0,-1 0 0,1 0 0,-1 0 0,-1-1 0,1 1 0,-1 0 0,0 0 0,0 0 0,0 0 0,-1 0 0,0 0 0,0 0 0,0 0 0,0 0 0,-1 0 0,0-1 0,0 1 0,0-1 0,0 1 0,-4 4 0,3-6 0,-1 1 0,1-1 0,-1 1 0,1-1 0,-1-1 0,0 1 0,0 0 0,-5 1 0,8-3 0,-1 0 0,1-1 0,-1 1 0,1-1 0,-1 1 0,1-1 0,-1 0 0,1 0 0,-1 1 0,1-1 0,-1 0 0,-2-1 0,3 1 0,0 0 0,1-1 0,-1 1 0,0 0 0,1-1 0,-1 1 0,0-1 0,0 1 0,1-1 0,-1 1 0,1-1 0,-1 0 0,1 1 0,-1-1 0,1 0 0,-1 1 0,1-1 0,-1 0 0,1 1 0,0-1 0,-1 0 0,1 0 0,0 0 0,0 1 0,0-2 0,-1 0 0,1-1 0,0 1 0,1 0 0,-1 0 0,0-1 0,1 1 0,-1 0 0,1 0 0,0 0 0,-1 0 0,1 0 0,0 0 0,0 0 0,1 0 0,-1 0 0,0 0 0,1 0 0,-1 1 0,1-1 0,2-1 0,5-6 0,1 0 0,14-8 0,-18 13 0,24-17-227,0 2-1,1 2 1,1 0-1,0 3 1,54-18-1,-51 23-6598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5.031"/>
    </inkml:context>
    <inkml:brush xml:id="br0">
      <inkml:brushProperty name="width" value="0.05" units="cm"/>
      <inkml:brushProperty name="height" value="0.05" units="cm"/>
    </inkml:brush>
  </inkml:definitions>
  <inkml:trace contextRef="#ctx0" brushRef="#br0">46 103 24575,'-1'0'0,"0"-1"0,1 1 0,-1 0 0,1 0 0,-1 0 0,1 0 0,-1-1 0,1 1 0,-1 0 0,1-1 0,-1 1 0,1 0 0,0-1 0,-1 1 0,1 0 0,-1-1 0,1 1 0,0-1 0,0 1 0,-1-1 0,1 1 0,0-1 0,-1 1 0,1-1 0,0 1 0,0-1 0,0 1 0,0-1 0,0 1 0,0-1 0,-1 1 0,1-2 0,0 2 0,1 0 0,-1-1 0,0 1 0,0-1 0,0 1 0,0 0 0,0-1 0,0 1 0,0 0 0,0-1 0,1 1 0,-1 0 0,0-1 0,0 1 0,0 0 0,1-1 0,-1 1 0,0 0 0,1-1 0,-1 1 0,0 0 0,0 0 0,1 0 0,-1-1 0,0 1 0,1 0 0,-1 0 0,1 0 0,-1 0 0,0 0 0,1-1 0,-1 1 0,0 0 0,1 0 0,-1 0 0,1 0 0,-1 0 0,0 0 0,1 0 0,-1 0 0,0 0 0,1 1 0,-1-1 0,1 0 0,-1 0 0,0 0 0,1 0 0,-1 1 0,0-1 0,1 0 0,-1 1 0,28 15 0,-22-11 0,1 0 0,0-1 0,0 0 0,1-1 0,9 5 0,-16-8 0,1 0 0,-1 1 0,0-1 0,1 0 0,-1 0 0,0 0 0,1 0 0,-1 0 0,0 0 0,1 0 0,-1 0 0,0-1 0,1 1 0,-1 0 0,0-1 0,1 1 0,-1-1 0,0 1 0,0-1 0,0 0 0,0 0 0,1 1 0,-1-1 0,0 0 0,0 0 0,0 0 0,-1 0 0,1 0 0,0 0 0,0-1 0,-1 1 0,1 0 0,0 0 0,-1 0 0,1-1 0,-1 1 0,1-2 0,1-4 0,0 1 0,-1-1 0,0 0 0,0 0 0,0-9 0,-1 13 0,0 0 0,0 0 0,0 0 0,0 0 0,-1 0 0,0 0 0,1 0 0,-1 0 0,0 0 0,0 1 0,0-1 0,-1 0 0,1 0 0,-3-3 0,2 5 0,1 0 0,0 1 0,0-1 0,-1 0 0,1 1 0,0-1 0,-1 1 0,1-1 0,-1 1 0,1 0 0,-1 0 0,1-1 0,-1 1 0,1 0 0,-1 0 0,1 0 0,0 1 0,-1-1 0,1 0 0,-1 0 0,1 1 0,-1-1 0,1 1 0,0 0 0,-1-1 0,1 1 0,0 0 0,0 0 0,-1-1 0,1 1 0,-1 2 0,-7 3 0,0 2 0,-14 14 0,21-20 0,-7 8 38,0 0 0,1 0 0,0 0 0,1 1 0,0 1 0,1-1 0,0 1 0,-5 16 0,10-24-67,0 1 1,0-1-1,0 1 1,0-1-1,1 1 1,0-1-1,0 1 1,0-1 0,0 1-1,1-1 1,2 9-1,-2-10-47,0 0 1,1 0-1,0 0 0,0 0 0,-1 0 0,2 0 0,-1 0 0,0-1 1,0 1-1,1-1 0,0 1 0,-1-1 0,1 0 0,0 0 1,0 0-1,0-1 0,4 3 0,16 5-6750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5.356"/>
    </inkml:context>
    <inkml:brush xml:id="br0">
      <inkml:brushProperty name="width" value="0.05" units="cm"/>
      <inkml:brushProperty name="height" value="0.05" units="cm"/>
    </inkml:brush>
  </inkml:definitions>
  <inkml:trace contextRef="#ctx0" brushRef="#br0">210 73 24575,'0'-5'0,"0"-1"0,0 1 0,-1-1 0,1 1 0,-1 0 0,-1-1 0,-2-8 0,3 13 0,1-1 0,-1 1 0,0 0 0,0 0 0,0-1 0,0 1 0,0 0 0,0 0 0,0 0 0,-1 0 0,1 0 0,0 0 0,-1 0 0,1 1 0,0-1 0,-1 0 0,1 1 0,-1-1 0,1 1 0,-1 0 0,1-1 0,-1 1 0,1 0 0,-1 0 0,0 0 0,1 0 0,-1 0 0,1 0 0,-1 0 0,1 1 0,-4 0 0,2 0 0,-1-1 0,0 1 0,0 1 0,0-1 0,0 1 0,1-1 0,-1 1 0,1 0 0,-1 0 0,1 1 0,0-1 0,0 1 0,0-1 0,0 1 0,0 0 0,1 0 0,-1 0 0,-3 7 0,5-7 0,0 0 0,0 0 0,0 1 0,0-1 0,0 0 0,1 0 0,0 0 0,-1 1 0,1-1 0,0 0 0,1 0 0,-1 1 0,0-1 0,1 0 0,0 0 0,0 0 0,0 0 0,0 0 0,1 0 0,-1 0 0,1 0 0,-1 0 0,5 5 0,3 2 0,1 1 0,0-1 0,0-1 0,1 0 0,21 13 0,-17-11 0,0 0 0,20 19 0,-35-30 0,1 1 0,-1-1 0,0 0 0,1 1 0,-1-1 0,1 0 0,-1 1 0,0-1 0,1 1 0,-1-1 0,0 0 0,0 1 0,1-1 0,-1 1 0,0-1 0,0 1 0,0-1 0,0 1 0,1-1 0,-1 1 0,0 0 0,0-1 0,0 1 0,0-1 0,0 1 0,0-1 0,0 1 0,-1-1 0,1 1 0,0-1 0,0 2 0,-1-2 0,0 1 0,0 0 0,0 0 0,0-1 0,0 1 0,0-1 0,0 1 0,0-1 0,0 1 0,-1-1 0,1 0 0,0 1 0,-2-1 0,-46 2 0,44-2 0,-152-2-1365,132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8.834"/>
    </inkml:context>
    <inkml:brush xml:id="br0">
      <inkml:brushProperty name="width" value="0.05" units="cm"/>
      <inkml:brushProperty name="height" value="0.05" units="cm"/>
    </inkml:brush>
  </inkml:definitions>
  <inkml:trace contextRef="#ctx0" brushRef="#br0">70 51 24575,'0'-3'0,"0"0"0,0-1 0,0 1 0,0 0 0,0-1 0,1 1 0,-1-1 0,1 1 0,0 0 0,0 0 0,1 0 0,-1-1 0,4-4 0,-5 9 0,1-1 0,-1 1 0,0-1 0,1 1 0,-1-1 0,1 1 0,-1 0 0,0-1 0,1 1 0,-1-1 0,0 1 0,0 0 0,0-1 0,1 1 0,-1 0 0,0 0 0,0-1 0,0 1 0,0 0 0,0-1 0,0 2 0,-2 23 0,-1 0 0,0-1 0,-14 46 0,4-15 0,2-9 0,-1 8 0,2 1 0,-5 75 0,15-124 0,0 0 0,0 0 0,0 0 0,1 0 0,0 0 0,0 0 0,0 0 0,1 0 0,0 0 0,0-1 0,1 1 0,-1-1 0,1 1 0,0-1 0,1 0 0,-1 0 0,1 0 0,0-1 0,0 1 0,1-1 0,-1 0 0,1 0 0,0-1 0,0 1 0,0-1 0,8 4 0,8 1 0,-1 0 0,1-2 0,1 0 0,42 5 0,95 0 0,-131-10 0,864 4-743,-505-8 533,-337 2-996,-16 1-4826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5.620"/>
    </inkml:context>
    <inkml:brush xml:id="br0">
      <inkml:brushProperty name="width" value="0.05" units="cm"/>
      <inkml:brushProperty name="height" value="0.05" units="cm"/>
    </inkml:brush>
  </inkml:definitions>
  <inkml:trace contextRef="#ctx0" brushRef="#br0">243 91 24575,'1'0'0,"1"0"0,-1-1 0,1 1 0,-1 0 0,0-1 0,1 1 0,-1-1 0,0 0 0,0 1 0,1-1 0,-1 0 0,0 0 0,0 0 0,0 0 0,0 0 0,0 0 0,0 0 0,0 0 0,0 0 0,0 0 0,0 0 0,-1-1 0,1 1 0,-1 0 0,1-1 0,-1 1 0,1 0 0,-1-1 0,1 1 0,-1-1 0,0 1 0,0-2 0,0 1 0,1 0 0,-1 0 0,0 0 0,0-1 0,0 1 0,0 0 0,-1 0 0,1 0 0,0 0 0,-1 0 0,0 0 0,1 0 0,-1 0 0,0 0 0,0 0 0,0 0 0,0 0 0,0 1 0,-1-1 0,1 0 0,-2-1 0,0 1 0,1 1 0,0-1 0,-1 1 0,1 0 0,-1 0 0,1 0 0,-1 0 0,1 0 0,-1 1 0,0-1 0,1 1 0,-1 0 0,0-1 0,1 1 0,-1 0 0,0 1 0,0-1 0,1 0 0,-1 1 0,0 0 0,1 0 0,-1-1 0,1 1 0,-5 3 0,4-3 0,1 1 0,-1 1 0,0-1 0,0 0 0,1 0 0,-1 1 0,1 0 0,0-1 0,0 1 0,0 0 0,0 0 0,0 0 0,1 0 0,-1 1 0,1-1 0,0 0 0,0 1 0,-1 5 0,1 3 0,1 0 0,0 1 0,1-1 0,1 1 0,0-1 0,0 0 0,1 0 0,1 0 0,7 18 0,-5-15 0,0 1 0,-2 0 0,0 1 0,2 19 0,-6-35 0,0 1 0,0-1 0,0 1 0,0-1 0,0 1 0,0-1 0,0 0 0,-1 1 0,1-1 0,-1 1 0,1-1 0,-1 1 0,0-1 0,1 0 0,-1 0 0,0 1 0,0-1 0,0 0 0,0 0 0,0 0 0,0 0 0,0 0 0,0 0 0,-1 0 0,1 0 0,0-1 0,-1 1 0,1 0 0,0-1 0,-1 1 0,1-1 0,-1 1 0,-2-1 0,-4 2 0,-1-1 0,1 0 0,-1-1 0,-14-1 0,-33-4-1365,-2-3-5461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6.979"/>
    </inkml:context>
    <inkml:brush xml:id="br0">
      <inkml:brushProperty name="width" value="0.05" units="cm"/>
      <inkml:brushProperty name="height" value="0.05" units="cm"/>
    </inkml:brush>
  </inkml:definitions>
  <inkml:trace contextRef="#ctx0" brushRef="#br0">91 9 24575,'0'-3'0,"-3"-1"0,-1 3 0,0 5 0,1 5 0,-2 7 0,-1 4 0,-2 4 0,1 5 0,1 1 0,-2 1 0,1 1 0,2-1 0,-2-3 0,0-3 0,2-3 0,1-2 0,2-4-8191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7.275"/>
    </inkml:context>
    <inkml:brush xml:id="br0">
      <inkml:brushProperty name="width" value="0.05" units="cm"/>
      <inkml:brushProperty name="height" value="0.05" units="cm"/>
    </inkml:brush>
  </inkml:definitions>
  <inkml:trace contextRef="#ctx0" brushRef="#br0">173 35 24575,'9'-17'0,"-9"17"0,1-1 0,-1 0 0,1 0 0,0 1 0,-1-1 0,1 0 0,-1 0 0,0 0 0,1 1 0,-1-1 0,0 0 0,1 0 0,-1 0 0,0 0 0,0 0 0,0 0 0,0 0 0,0-1 0,-27 15 0,-26 17 0,-37 21 0,88-51 0,1 1 0,0 0 0,0-1 0,0 1 0,0 0 0,0-1 0,0 1 0,1 0 0,-1 0 0,0 0 0,0 0 0,0 0 0,1 0 0,-1 0 0,1 0 0,-1 0 0,1 0 0,-1 0 0,1 1 0,-1-1 0,1 0 0,0 0 0,0 0 0,0 1 0,0-1 0,0 0 0,0 0 0,0 0 0,0 1 0,0-1 0,0 0 0,1 0 0,-1 0 0,0 1 0,1-1 0,-1 0 0,1 0 0,0 0 0,-1 0 0,1 0 0,0 0 0,-1 0 0,3 1 0,3 5 0,1 0 0,1 0 0,-1-1 0,14 8 0,-7-4 0,161 123-1365,-158-121-5461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8.156"/>
    </inkml:context>
    <inkml:brush xml:id="br0">
      <inkml:brushProperty name="width" value="0.05" units="cm"/>
      <inkml:brushProperty name="height" value="0.05" units="cm"/>
    </inkml:brush>
  </inkml:definitions>
  <inkml:trace contextRef="#ctx0" brushRef="#br0">37 150 24575,'7'-14'0,"-7"13"0,0 1 0,0 0 0,0 0 0,1 0 0,-1-1 0,0 1 0,0 0 0,0 0 0,0 0 0,1 0 0,-1 0 0,0 0 0,0-1 0,0 1 0,1 0 0,-1 0 0,0 0 0,0 0 0,0 0 0,1 0 0,-1 0 0,0 0 0,0 0 0,1 0 0,-1 0 0,0 0 0,0 0 0,0 0 0,1 0 0,-1 0 0,0 0 0,0 0 0,0 0 0,1 0 0,-1 0 0,0 1 0,0-1 0,0 0 0,1 0 0,-1 0 0,0 0 0,0 0 0,0 1 0,0-1 0,1 0 0,-1 0 0,0 0 0,0 0 0,0 1 0,0-1 0,0 0 0,0 0 0,0 1 0,0-1 0,0 0 0,1 0 0,-1 0 0,0 1 0,0-1 0,0 0 0,0 0 0,0 1 0,0-1 0,-1 0 0,1 0 0,0 0 0,0 1 0,0-1 0,0 0 0,1 20 0,-1 0 0,0 0 0,-2 0 0,0 0 0,-2 0 0,-8 30 0,4-14 0,7-32 0,-3 14 0,-10 29 0,10-41 0,2-14 0,1-14 0,8-32 0,1 0 0,3 0 0,22-62 0,-31 108 0,1 1 0,0 0 0,0-1 0,0 1 0,1 0 0,0 0 0,1 1 0,-1-1 0,1 1 0,11-11 0,-12 14 0,0 0 0,0 1 0,0-1 0,0 1 0,0 0 0,1 0 0,-1 0 0,1 0 0,-1 1 0,1 0 0,0 0 0,0 0 0,-1 1 0,1-1 0,0 1 0,0 0 0,-1 1 0,1-1 0,6 2 0,2 1 0,0 0 0,0 1 0,22 10 0,-30-12 0,0 0 0,-1 1 0,1-1 0,-1 1 0,0 0 0,0 1 0,0-1 0,0 1 0,0 0 0,-1 0 0,0 0 0,5 7 0,-7-10 0,-1 1 0,1-1 0,0 0 0,-1 1 0,0-1 0,1 0 0,-1 1 0,0-1 0,0 0 0,0 1 0,0-1 0,0 0 0,0 1 0,0-1 0,0 1 0,-1-1 0,1 0 0,0 0 0,-1 1 0,1-1 0,-2 2 0,1-1 0,-1 1 0,0-1 0,0 0 0,0 0 0,0 0 0,0 0 0,0 0 0,-1 0 0,-3 2 0,-5 2 0,1-1 0,-1-1 0,-22 7 0,-64 6 0,96-17 0,1 0 0,0 0 0,-1 0 0,1 0 0,0 0 0,-1 0 0,1 0 0,0 0 0,-1 0 0,1 0 0,0 0 0,-1 0 0,1 0 0,0 0 0,-1 1 0,1-1 0,0 0 0,0 0 0,-1 0 0,1 0 0,0 1 0,0-1 0,-1 0 0,1 0 0,0 1 0,0-1 0,0 0 0,-1 0 0,1 1 0,0-1 0,0 0 0,0 0 0,0 1 0,0-1 0,-1 0 0,1 1 0,0-1 0,13 4 0,23 0 0,-15-4 0,1 2 0,26 5 0,-40-5 0,0 0 0,-1 0 0,1 1 0,0 0 0,-1 0 0,0 1 0,1 0 0,-1 0 0,7 7 0,-12-10 0,-1 0 0,1 0 0,-1 0 0,1 0 0,-1 0 0,0 1 0,0-1 0,0 1 0,1-1 0,-1 1 0,0-1 0,-1 1 0,1 0 0,0-1 0,0 1 0,-1 0 0,1-1 0,-1 1 0,0 0 0,1 0 0,-1 0 0,0 0 0,0-1 0,0 1 0,0 0 0,0 0 0,-1 0 0,1 0 0,-1-1 0,1 1 0,-1 0 0,1 0 0,-1-1 0,0 1 0,0-1 0,0 1 0,0 0 0,0-1 0,0 0 0,0 1 0,-1-1 0,1 0 0,0 1 0,-1-1 0,-2 2 0,-3 2 0,-1 0 0,0 0 0,0-1 0,0 0 0,0 0 0,0-1 0,-1 0 0,-10 2 0,-40 2-1365,34-6-5461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8.640"/>
    </inkml:context>
    <inkml:brush xml:id="br0">
      <inkml:brushProperty name="width" value="0.05" units="cm"/>
      <inkml:brushProperty name="height" value="0.05" units="cm"/>
    </inkml:brush>
  </inkml:definitions>
  <inkml:trace contextRef="#ctx0" brushRef="#br0">63 110 24575,'-19'-7'0,"-2"-1"0,20 8 0,0 0 0,1-1 0,-1 1 0,0 0 0,1 0 0,-1 0 0,0 1 0,0-1 0,1 0 0,-1 0 0,0 0 0,1 0 0,-1 1 0,1-1 0,-1 0 0,0 1 0,1-1 0,-1 0 0,1 1 0,-1-1 0,1 1 0,-1-1 0,1 1 0,-1-1 0,1 1 0,-1-1 0,0 2 0,1 2 0,-1-1 0,1 1 0,-1 0 0,1 0 0,0-1 0,1 1 0,-1 0 0,1-1 0,-1 1 0,1 0 0,0-1 0,0 1 0,3 4 0,-1 2 0,38 144 0,-73-223 0,29 57 0,-1 0 0,2 0 0,0-1 0,0 1 0,2-1 0,-1 1 0,1 0 0,1-1 0,0 1 0,6-25 0,-6 32 0,1 0 0,0 0 0,0 0 0,0 0 0,0 1 0,1-1 0,0 0 0,0 1 0,0 0 0,0 0 0,1 0 0,0 0 0,0 0 0,0 1 0,0-1 0,0 1 0,1 0 0,-1 1 0,1-1 0,0 1 0,0 0 0,0 0 0,0 0 0,0 1 0,0 0 0,0 0 0,11-1 0,-9 2 0,1 0 0,-1 1 0,1 0 0,0 0 0,-1 1 0,0 0 0,1 0 0,-1 1 0,0 0 0,0 0 0,7 5 0,-11-7 0,0 1 0,0 0 0,-1 1 0,1-1 0,-1 0 0,1 1 0,-1-1 0,0 1 0,0 0 0,0-1 0,0 1 0,1 3 0,-2-3 0,-1-1 0,1 0 0,-1 1 0,1-1 0,-1 0 0,0 1 0,0-1 0,0 1 0,0-1 0,0 0 0,0 1 0,-1-1 0,1 0 0,-1 1 0,0-1 0,0 0 0,0 0 0,-2 5 0,0-2 0,-1 1 0,-1-1 0,1 0 0,0 0 0,-1 0 0,0-1 0,0 1 0,-1-1 0,1 0 0,-1-1 0,0 0 0,-8 4 0,-8 2 0,0 0 0,-26 5 0,-17 0-1365,39-10-5461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8.937"/>
    </inkml:context>
    <inkml:brush xml:id="br0">
      <inkml:brushProperty name="width" value="0.05" units="cm"/>
      <inkml:brushProperty name="height" value="0.05" units="cm"/>
    </inkml:brush>
  </inkml:definitions>
  <inkml:trace contextRef="#ctx0" brushRef="#br0">16 12 24575,'-3'-4'0,"-4"0"0,2 0 0,5 4 0,3 5 0,0 5 0,0 7 0,0 3 0,-1 2 0,-1 0 0,0 0 0,-1-1 0,0-2 0,-3 0 0,-2 0 0,1-4-8191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9.185"/>
    </inkml:context>
    <inkml:brush xml:id="br0">
      <inkml:brushProperty name="width" value="0.05" units="cm"/>
      <inkml:brushProperty name="height" value="0.05" units="cm"/>
    </inkml:brush>
  </inkml:definitions>
  <inkml:trace contextRef="#ctx0" brushRef="#br0">0 4 24575,'0'-3'0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9.481"/>
    </inkml:context>
    <inkml:brush xml:id="br0">
      <inkml:brushProperty name="width" value="0.05" units="cm"/>
      <inkml:brushProperty name="height" value="0.05" units="cm"/>
    </inkml:brush>
  </inkml:definitions>
  <inkml:trace contextRef="#ctx0" brushRef="#br0">0 38 24575,'0'3'0,"3"-2"0,4-4 0,5-2 0,5 0 0,4-2 0,4 0 0,1 1 0,2 2 0,0 1 0,1 2 0,-1 3 0,-3 2 0,-1 1 0,-6-2-8191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9.664"/>
    </inkml:context>
    <inkml:brush xml:id="br0">
      <inkml:brushProperty name="width" value="0.05" units="cm"/>
      <inkml:brushProperty name="height" value="0.05" units="cm"/>
    </inkml:brush>
  </inkml:definitions>
  <inkml:trace contextRef="#ctx0" brushRef="#br0">9 86 24575,'0'-3'0,"-3"-1"0,-1-3 0,3-3 0,8-1 0,6 0 0,4 0 0,5 3 0,5 0 0,2 1 0,-5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19.899"/>
    </inkml:context>
    <inkml:brush xml:id="br0">
      <inkml:brushProperty name="width" value="0.05" units="cm"/>
      <inkml:brushProperty name="height" value="0.05" units="cm"/>
    </inkml:brush>
  </inkml:definitions>
  <inkml:trace contextRef="#ctx0" brushRef="#br0">32 1 24575,'0'3'0,"0"4"0,0 4 0,0 3 0,0 6 0,0 5 0,0 2 0,-3 3 0,0 1 0,-4 0 0,-1 0 0,2-2 0,1-6-8191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3:09.933"/>
    </inkml:context>
    <inkml:brush xml:id="br0">
      <inkml:brushProperty name="width" value="0.05" units="cm"/>
      <inkml:brushProperty name="height" value="0.05" units="cm"/>
    </inkml:brush>
  </inkml:definitions>
  <inkml:trace contextRef="#ctx0" brushRef="#br0">365 288 24575,'-6'-6'0,"1"0"0,1 0 0,-1-1 0,1 1 0,-5-11 0,-7-12 0,16 29 0,0 0 0,0-1 0,0 1 0,-1 0 0,1-1 0,0 1 0,0 0 0,-1-1 0,1 1 0,0 0 0,-1 0 0,1-1 0,0 1 0,-1 0 0,1 0 0,0 0 0,-1-1 0,1 1 0,-1 0 0,1 0 0,0 0 0,-1 0 0,1 0 0,-1 0 0,1 0 0,0 0 0,-1 0 0,1 0 0,-1 0 0,1 0 0,-1 0 0,-11 11 0,-8 21 0,19-30 0,-84 168 0,-37 69 0,57-104 0,119-296 0,-10 45 0,4 3 0,97-166 0,-137 266 0,4-6 0,27-35 0,-36 51 0,-1 0 0,1 0 0,0 0 0,1 0 0,-1 0 0,0 0 0,1 1 0,0-1 0,-1 1 0,1 0 0,0 0 0,0 1 0,0-1 0,0 1 0,0 0 0,8-1 0,-8 2 0,-1 1 0,0-1 0,1 1 0,-1 0 0,0 0 0,0 0 0,1 0 0,-1 1 0,0-1 0,0 1 0,0 0 0,-1 0 0,1 0 0,0 0 0,-1 1 0,1-1 0,2 4 0,6 7 0,-2 1 0,12 19 0,-12-20 0,40 71-455,-3 2 0,51 135 0,-80-175-6371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0.145"/>
    </inkml:context>
    <inkml:brush xml:id="br0">
      <inkml:brushProperty name="width" value="0.05" units="cm"/>
      <inkml:brushProperty name="height" value="0.05" units="cm"/>
    </inkml:brush>
  </inkml:definitions>
  <inkml:trace contextRef="#ctx0" brushRef="#br0">104 109 24575,'-1'-16'0,"1"7"0,-1 0 0,2 0 0,-1 0 0,1 0 0,3-12 0,-4 19 0,1 1 0,-1-1 0,1 1 0,-1 0 0,1-1 0,0 1 0,0 0 0,-1 0 0,1-1 0,0 1 0,0 0 0,0 0 0,0 0 0,0 0 0,1 0 0,-1 0 0,0 1 0,0-1 0,1 0 0,-1 0 0,0 1 0,1-1 0,-1 1 0,0 0 0,1-1 0,-1 1 0,1 0 0,-1 0 0,1-1 0,-1 1 0,1 1 0,-1-1 0,1 0 0,-1 0 0,0 0 0,1 1 0,-1-1 0,1 1 0,1 0 0,6 3 0,-1-1 0,1 1 0,-1 1 0,0 0 0,0 0 0,-1 0 0,0 1 0,13 13 0,-4-2 0,-1 0 0,18 28 0,-28-38 0,-1 1 0,0-1 0,0 1 0,-1 0 0,1 0 0,-2 0 0,4 15 0,-5-20 0,-1 0 0,0 0 0,1 0 0,-1 1 0,0-1 0,-1 0 0,1 0 0,-1 0 0,1 0 0,-1 0 0,0 0 0,0 0 0,0 0 0,-1 0 0,1 0 0,-1 0 0,1 0 0,-1-1 0,0 1 0,0-1 0,0 1 0,-1-1 0,-3 4 0,-2-1 33,0 0 0,-1-1 0,1 0 0,-1 0 0,1-1-1,-1 0 1,0-1 0,-1 0 0,-11 2 0,-90 3-934,86-7 108,-49 2-6033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0.815"/>
    </inkml:context>
    <inkml:brush xml:id="br0">
      <inkml:brushProperty name="width" value="0.05" units="cm"/>
      <inkml:brushProperty name="height" value="0.05" units="cm"/>
    </inkml:brush>
  </inkml:definitions>
  <inkml:trace contextRef="#ctx0" brushRef="#br0">37 145 24575,'-1'-2'0,"-1"0"0,1 1 0,-1-2 0,1 1 0,0 0 0,0 0 0,0 0 0,0 0 0,0-1 0,1 1 0,-1-1 0,1 1 0,-1 0 0,1-1 0,0 1 0,0-1 0,0 1 0,0 0 0,1-1 0,-1 1 0,0-1 0,2-3 0,-2 6 0,1 0 0,-1 0 0,0 0 0,0 0 0,1 0 0,-1 0 0,0 0 0,0 0 0,0 0 0,1 0 0,-1 1 0,0-1 0,0 0 0,1 0 0,-1 0 0,0 0 0,0 0 0,0 0 0,0 0 0,1 1 0,-1-1 0,0 0 0,0 0 0,0 0 0,0 1 0,0-1 0,1 0 0,-1 0 0,0 0 0,0 1 0,0-1 0,0 0 0,0 0 0,0 0 0,0 1 0,0-1 0,0 0 0,0 0 0,0 1 0,0-1 0,0 0 0,0 0 0,0 0 0,0 1 0,0-1 0,0 0 0,3 15 0,-3 16 0,0-1 0,-2 1 0,-1 0 0,-10 43 0,-3 30 0,40-169 0,72-202 0,-95 263 0,21-43 0,-21 45 0,1 0 0,-1 0 0,0 0 0,1 0 0,-1 1 0,1-1 0,-1 0 0,1 1 0,0-1 0,0 1 0,0-1 0,0 1 0,0 0 0,0 0 0,0 0 0,0 0 0,0 0 0,4-1 0,-4 2 0,0 1 0,0-1 0,0 0 0,-1 1 0,1-1 0,0 1 0,-1 0 0,1 0 0,0-1 0,-1 1 0,1 0 0,-1 0 0,1 0 0,-1 1 0,0-1 0,0 0 0,1 0 0,-1 1 0,0-1 0,0 1 0,0-1 0,0 1 0,0 1 0,19 42 0,-19-43 0,50 171 341,-1-4-2047,-45-154-5120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0.954"/>
    </inkml:context>
    <inkml:brush xml:id="br0">
      <inkml:brushProperty name="width" value="0.05" units="cm"/>
      <inkml:brushProperty name="height" value="0.05" units="cm"/>
    </inkml:brush>
  </inkml:definitions>
  <inkml:trace contextRef="#ctx0" brushRef="#br0">5 22 24575,'-3'0'0,"2"0"0,4 0 0,8 0 0,9 0 0,6 0 0,6-3 0,6-1 0,3-3 0,-5 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1.155"/>
    </inkml:context>
    <inkml:brush xml:id="br0">
      <inkml:brushProperty name="width" value="0.05" units="cm"/>
      <inkml:brushProperty name="height" value="0.05" units="cm"/>
    </inkml:brush>
  </inkml:definitions>
  <inkml:trace contextRef="#ctx0" brushRef="#br0">36 5 24575,'-3'0'0,"-1"-3"0,0 2 0,0 4 0,2 5 0,1 4 0,0 3 0,1 6 0,-1 4 0,2 2 0,-4 3 0,-1 2 0,0-2 0,1-2 0,0-6-8191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1.404"/>
    </inkml:context>
    <inkml:brush xml:id="br0">
      <inkml:brushProperty name="width" value="0.05" units="cm"/>
      <inkml:brushProperty name="height" value="0.05" units="cm"/>
    </inkml:brush>
  </inkml:definitions>
  <inkml:trace contextRef="#ctx0" brushRef="#br0">4 217 24575,'-2'-51'0,"1"33"0,0-1 0,1 0 0,1 1 0,6-32 0,-7 48 0,1 0 0,0 0 0,-1 0 0,1-1 0,0 1 0,0 0 0,0 0 0,0 0 0,0 1 0,1-1 0,-1 0 0,1 0 0,-1 1 0,1-1 0,-1 1 0,1-1 0,0 1 0,0 0 0,4-3 0,-3 3 0,0 1 0,0-1 0,0 0 0,0 1 0,0 0 0,0-1 0,0 1 0,0 0 0,0 1 0,1-1 0,-1 1 0,5 1 0,6 2 0,-1 2 0,1 0 0,-1 0 0,22 16 0,-25-16 0,0 1 0,-1 0 0,0 1 0,0 0 0,-1 0 0,0 1 0,0 0 0,-1 1 0,9 14 0,-14-20 0,0 0 0,0 0 0,0 1 0,-1-1 0,0 0 0,1 1 0,-2-1 0,1 0 0,0 1 0,-1-1 0,0 1 0,0 0 0,0-1 0,-1 1 0,1-1 0,-1 0 0,0 1 0,0-1 0,-1 1 0,1-1 0,-1 0 0,0 0 0,0 0 0,-1 0 0,1 0 0,-1-1 0,-5 7 0,1-4-97,-1 0-1,1 0 1,-1-1-1,0 0 1,0 0-1,-1-1 1,1 0-1,-1 0 1,0-1-1,0 0 1,-1-1-1,1 0 0,-18 1 1,2 0-6729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1.870"/>
    </inkml:context>
    <inkml:brush xml:id="br0">
      <inkml:brushProperty name="width" value="0.05" units="cm"/>
      <inkml:brushProperty name="height" value="0.05" units="cm"/>
    </inkml:brush>
  </inkml:definitions>
  <inkml:trace contextRef="#ctx0" brushRef="#br0">41 145 24575,'0'-2'0,"0"0"0,0 0 0,0 1 0,0-1 0,0 0 0,-1 0 0,1 0 0,-1 1 0,0-1 0,1 0 0,-1 1 0,0-1 0,0 1 0,0-1 0,0 1 0,0-1 0,0 1 0,0-1 0,-2 0 0,2 2 0,1-1 0,0 1 0,-1 0 0,1 0 0,0 0 0,-1 0 0,1 0 0,0-1 0,-1 1 0,1 0 0,0 0 0,-1 0 0,1 0 0,-1 0 0,1 0 0,0 0 0,-1 0 0,1 0 0,-1 1 0,1-1 0,0 0 0,-1 0 0,1 0 0,0 0 0,-1 0 0,1 1 0,0-1 0,-1 0 0,1 0 0,-1 1 0,0 0 0,0 0 0,1 1 0,-1-1 0,0 1 0,0-1 0,1 0 0,-1 1 0,1-1 0,-1 1 0,1 0 0,0-1 0,-1 3 0,-3 43 0,2 1 0,4 54 0,0-27 0,-2-167 0,20-153 0,-20 244 0,1-6 0,0 1 0,1-1 0,0 1 0,0-1 0,4-9 0,-5 15 0,0 0 0,-1 0 0,1 0 0,0 0 0,0-1 0,0 1 0,0 0 0,0 1 0,0-1 0,0 0 0,0 0 0,0 0 0,0 1 0,0-1 0,1 0 0,-1 1 0,0-1 0,0 1 0,1-1 0,-1 1 0,0 0 0,1 0 0,-1 0 0,0 0 0,1-1 0,-1 2 0,0-1 0,1 0 0,-1 0 0,0 0 0,1 1 0,-1-1 0,0 0 0,2 2 0,5 1 0,0 1 0,0 0 0,-1 1 0,0 0 0,0 0 0,0 1 0,0-1 0,-1 1 0,0 1 0,7 9 0,-1 0 0,-1 0 0,0 1 0,12 28 0,-21-41 0,0 1 0,0 1 0,0-1 0,0 0 0,-1 0 0,0 1 0,-1-1 0,1 1 0,-1-1 0,0 1 0,0-1 0,-2 9 0,2-11 0,-1 0 0,0 1 0,-1-1 0,1 0 0,0 0 0,-1 0 0,0-1 0,0 1 0,0 0 0,0-1 0,0 1 0,0-1 0,-1 1 0,1-1 0,-1 0 0,0 0 0,1 0 0,-1-1 0,0 1 0,0-1 0,-6 3 0,-3-1-136,1 0-1,-1 0 1,0-2-1,0 1 1,0-1-1,0-1 1,0 0-1,-1-1 0,-12-3 1,-4 0-6690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2.465"/>
    </inkml:context>
    <inkml:brush xml:id="br0">
      <inkml:brushProperty name="width" value="0.05" units="cm"/>
      <inkml:brushProperty name="height" value="0.05" units="cm"/>
    </inkml:brush>
  </inkml:definitions>
  <inkml:trace contextRef="#ctx0" brushRef="#br0">39 146 24575,'-18'-25'0,"14"11"0,5 14 0,-1 0 0,0-1 0,0 1 0,0 0 0,0-1 0,0 1 0,0 0 0,1-1 0,-1 1 0,0 0 0,0 0 0,1-1 0,-1 1 0,0 0 0,0 0 0,1-1 0,-1 1 0,0 0 0,1 0 0,-1 0 0,0-1 0,1 1 0,-1 0 0,0 0 0,1 0 0,-1 0 0,0 0 0,1 0 0,-1 0 0,0 0 0,1 0 0,-1 0 0,1 0 0,0 0 0,1 0 0,0 1 0,-1-1 0,1 0 0,-1 1 0,1 0 0,-1-1 0,1 1 0,-1 0 0,0 0 0,1 0 0,-1-1 0,0 1 0,0 1 0,1-1 0,-1 0 0,0 0 0,0 0 0,0 1 0,-1-1 0,1 0 0,0 1 0,0-1 0,0 3 0,2 2 0,0 1 0,-1 0 0,4 14 0,-4-8 0,0 0 0,-1 1 0,-1-1 0,0 0 0,-3 24 0,1-29 0,1-1 0,-1 1 0,0-1 0,0 1 0,-1-1 0,0 0 0,0 0 0,-1 0 0,0 0 0,0-1 0,-6 8 0,10-14 0,-1 1 0,1 0 0,-1-1 0,1 1 0,-1-1 0,1 1 0,-1-1 0,1 1 0,-1-1 0,0 1 0,1-1 0,-1 1 0,0-1 0,1 0 0,-1 1 0,0-1 0,1 0 0,-1 0 0,0 0 0,0 1 0,1-1 0,-1 0 0,0 0 0,0 0 0,1 0 0,-1 0 0,-1-1 0,1 1 0,0-1 0,1 0 0,-1 0 0,0 1 0,0-1 0,1 0 0,-1 0 0,1 0 0,-1 0 0,1 0 0,-1 0 0,1 0 0,-1 0 0,1 0 0,0 0 0,-1-1 0,0-9 0,-1 1 0,1-20 0,1 27 0,0-14 0,1 0 0,1 0 0,1 0 0,0 0 0,2 0 0,-1 0 0,2 1 0,14-30 0,-16 38 0,1 0 0,-1 0 0,1 0 0,1 0 0,0 1 0,0 0 0,0 0 0,1 0 0,0 1 0,0 0 0,1 0 0,-1 1 0,1 0 0,1 0 0,-1 1 0,1 0 0,16-5 0,-24 9 0,1-1 0,0 1 0,-1 0 0,1 0 0,-1 0 0,1-1 0,0 1 0,-1 1 0,1-1 0,0 0 0,-1 0 0,1 1 0,-1-1 0,1 1 0,1 0 0,-2-1 0,0 1 0,0 0 0,-1-1 0,1 1 0,0 0 0,-1-1 0,1 1 0,-1 0 0,1 0 0,-1-1 0,1 1 0,-1 0 0,1 0 0,-1 0 0,0 0 0,1 0 0,-1 0 0,0-1 0,1 3 0,-1 0 0,0 0 0,-1 0 0,1 0 0,0 0 0,-1 0 0,0 0 0,1 0 0,-1 0 0,0 0 0,-1-1 0,1 1 0,0 0 0,-1-1 0,-3 5 0,-5 5 0,-1-1 0,-24 20 0,22-20 0,0 1 0,-14 15 0,25-24 0,1-1 0,-1 1 0,1 0 0,-1-1 0,1 1 0,0 0 0,0 0 0,0 0 0,0 0 0,1 0 0,-1 0 0,1 0 0,0 0 0,0 0 0,0 0 0,0 0 0,0 0 0,1 0 0,0 0 0,0 4 0,4 6 0,-1 0 0,2 0 0,8 16 0,-2-7 0,-2 1-273,2-1 0,1 0 0,0-1 0,18 21 0,-16-25-6553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2.698"/>
    </inkml:context>
    <inkml:brush xml:id="br0">
      <inkml:brushProperty name="width" value="0.05" units="cm"/>
      <inkml:brushProperty name="height" value="0.05" units="cm"/>
    </inkml:brush>
  </inkml:definitions>
  <inkml:trace contextRef="#ctx0" brushRef="#br0">46 55 24575,'-3'-3'0,"-1"-5"0,-2-3 0,-5 0 0,1-2 0,2 5 0,5 7 0,3 10 0,1 6 0,1 7 0,4 6 0,0 4 0,-1 4 0,-1 1 0,-2 0 0,0-2 0,-1-7-8191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2.961"/>
    </inkml:context>
    <inkml:brush xml:id="br0">
      <inkml:brushProperty name="width" value="0.05" units="cm"/>
      <inkml:brushProperty name="height" value="0.05" units="cm"/>
    </inkml:brush>
  </inkml:definitions>
  <inkml:trace contextRef="#ctx0" brushRef="#br0">55 54 24575,'0'-3'0,"-3"-4"0,-4-4 0,-1-4 0,-2 2 0,0 8 0,3 9 0,1 10 0,3 8 0,4 7 0,3 8 0,0 4 0,-1 1 0,0-1 0,-1-7-8191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09:41:23.212"/>
    </inkml:context>
    <inkml:brush xml:id="br0">
      <inkml:brushProperty name="width" value="0.05" units="cm"/>
      <inkml:brushProperty name="height" value="0.05" units="cm"/>
    </inkml:brush>
  </inkml:definitions>
  <inkml:trace contextRef="#ctx0" brushRef="#br0">56 197 24575,'-3'-41'0,"2"33"0,0-1 0,0 0 0,1 0 0,2-17 0,-1 21 0,0-1 0,0 1 0,1 0 0,-1-1 0,1 1 0,0 0 0,1 0 0,-1 0 0,1 1 0,0-1 0,0 1 0,1-1 0,4-4 0,-5 7 0,0 0 0,0 0 0,0 0 0,0 0 0,1 0 0,-1 0 0,1 1 0,-1 0 0,1 0 0,0 0 0,-1 0 0,1 0 0,0 1 0,-1 0 0,1-1 0,0 1 0,0 1 0,0-1 0,-1 1 0,5 0 0,3 2 0,0 0 0,1 1 0,-2 1 0,1-1 0,0 2 0,-1-1 0,0 1 0,0 1 0,-1 0 0,0 1 0,0-1 0,-1 1 0,10 12 0,-11-12 0,0 1 0,0 1 0,-1-1 0,0 1 0,-1 0 0,0 0 0,-1 1 0,0-1 0,0 1 0,-1 0 0,-1 0 0,0 0 0,1 20 0,-3-25 11,0-1 1,0 1-1,-1-1 0,0 0 0,0 1 1,-1-1-1,0 0 0,0 0 0,0 0 1,0 0-1,-1 0 0,1-1 0,-1 1 1,-7 7-1,3-5 10,0 0 1,-1 0 0,1-1-1,-1 0 1,-1-1-1,1 0 1,-15 6-1,-9 2-431,0-3-1,0 0 1,-54 7-1,84-16 347,-85 13-6762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5/15/2025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37857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326259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675969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400161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145328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245841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4261942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76489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172544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673688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845329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339694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3996348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5/15/2025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5/15/2025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May 15,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8159908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api.sap.com/"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99" Type="http://schemas.openxmlformats.org/officeDocument/2006/relationships/customXml" Target="../ink/ink150.xml"/><Relationship Id="rId21" Type="http://schemas.openxmlformats.org/officeDocument/2006/relationships/image" Target="../media/image29.png"/><Relationship Id="rId63" Type="http://schemas.openxmlformats.org/officeDocument/2006/relationships/image" Target="../media/image50.png"/><Relationship Id="rId159" Type="http://schemas.openxmlformats.org/officeDocument/2006/relationships/image" Target="../media/image98.png"/><Relationship Id="rId324" Type="http://schemas.openxmlformats.org/officeDocument/2006/relationships/image" Target="../media/image180.png"/><Relationship Id="rId366" Type="http://schemas.openxmlformats.org/officeDocument/2006/relationships/image" Target="../media/image201.png"/><Relationship Id="rId170" Type="http://schemas.openxmlformats.org/officeDocument/2006/relationships/customXml" Target="../ink/ink85.xml"/><Relationship Id="rId226" Type="http://schemas.openxmlformats.org/officeDocument/2006/relationships/image" Target="../media/image131.png"/><Relationship Id="rId268" Type="http://schemas.openxmlformats.org/officeDocument/2006/relationships/image" Target="../media/image152.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customXml" Target="../ink/ink168.xml"/><Relationship Id="rId377" Type="http://schemas.openxmlformats.org/officeDocument/2006/relationships/customXml" Target="../ink/ink189.xml"/><Relationship Id="rId5" Type="http://schemas.openxmlformats.org/officeDocument/2006/relationships/image" Target="../media/image21.png"/><Relationship Id="rId181" Type="http://schemas.openxmlformats.org/officeDocument/2006/relationships/customXml" Target="../ink/ink91.xml"/><Relationship Id="rId237" Type="http://schemas.openxmlformats.org/officeDocument/2006/relationships/customXml" Target="../ink/ink119.xml"/><Relationship Id="rId402" Type="http://schemas.openxmlformats.org/officeDocument/2006/relationships/image" Target="../media/image219.png"/><Relationship Id="rId279" Type="http://schemas.openxmlformats.org/officeDocument/2006/relationships/customXml" Target="../ink/ink140.xml"/><Relationship Id="rId43" Type="http://schemas.openxmlformats.org/officeDocument/2006/relationships/image" Target="../media/image40.png"/><Relationship Id="rId139" Type="http://schemas.openxmlformats.org/officeDocument/2006/relationships/image" Target="../media/image88.png"/><Relationship Id="rId290" Type="http://schemas.openxmlformats.org/officeDocument/2006/relationships/image" Target="../media/image163.png"/><Relationship Id="rId304" Type="http://schemas.openxmlformats.org/officeDocument/2006/relationships/image" Target="../media/image170.png"/><Relationship Id="rId346" Type="http://schemas.openxmlformats.org/officeDocument/2006/relationships/image" Target="../media/image191.png"/><Relationship Id="rId388" Type="http://schemas.openxmlformats.org/officeDocument/2006/relationships/image" Target="../media/image212.png"/><Relationship Id="rId85" Type="http://schemas.openxmlformats.org/officeDocument/2006/relationships/image" Target="../media/image61.png"/><Relationship Id="rId150" Type="http://schemas.openxmlformats.org/officeDocument/2006/relationships/customXml" Target="../ink/ink75.xml"/><Relationship Id="rId192" Type="http://schemas.openxmlformats.org/officeDocument/2006/relationships/image" Target="../media/image114.png"/><Relationship Id="rId206" Type="http://schemas.openxmlformats.org/officeDocument/2006/relationships/image" Target="../media/image121.png"/><Relationship Id="rId413" Type="http://schemas.openxmlformats.org/officeDocument/2006/relationships/customXml" Target="../ink/ink207.xml"/><Relationship Id="rId248" Type="http://schemas.openxmlformats.org/officeDocument/2006/relationships/image" Target="../media/image142.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9.png"/><Relationship Id="rId217" Type="http://schemas.openxmlformats.org/officeDocument/2006/relationships/customXml" Target="../ink/ink109.xml"/><Relationship Id="rId399" Type="http://schemas.openxmlformats.org/officeDocument/2006/relationships/customXml" Target="../ink/ink200.xml"/><Relationship Id="rId259" Type="http://schemas.openxmlformats.org/officeDocument/2006/relationships/customXml" Target="../ink/ink130.xml"/><Relationship Id="rId424" Type="http://schemas.openxmlformats.org/officeDocument/2006/relationships/image" Target="../media/image230.png"/><Relationship Id="rId23" Type="http://schemas.openxmlformats.org/officeDocument/2006/relationships/image" Target="../media/image30.png"/><Relationship Id="rId119" Type="http://schemas.openxmlformats.org/officeDocument/2006/relationships/image" Target="../media/image78.png"/><Relationship Id="rId270" Type="http://schemas.openxmlformats.org/officeDocument/2006/relationships/image" Target="../media/image153.png"/><Relationship Id="rId326" Type="http://schemas.openxmlformats.org/officeDocument/2006/relationships/image" Target="../media/image181.png"/><Relationship Id="rId65" Type="http://schemas.openxmlformats.org/officeDocument/2006/relationships/image" Target="../media/image51.png"/><Relationship Id="rId130" Type="http://schemas.openxmlformats.org/officeDocument/2006/relationships/customXml" Target="../ink/ink65.xml"/><Relationship Id="rId368" Type="http://schemas.openxmlformats.org/officeDocument/2006/relationships/image" Target="../media/image202.png"/><Relationship Id="rId172" Type="http://schemas.openxmlformats.org/officeDocument/2006/relationships/customXml" Target="../ink/ink86.xml"/><Relationship Id="rId228" Type="http://schemas.openxmlformats.org/officeDocument/2006/relationships/image" Target="../media/image132.png"/><Relationship Id="rId281" Type="http://schemas.openxmlformats.org/officeDocument/2006/relationships/customXml" Target="../ink/ink141.xml"/><Relationship Id="rId337" Type="http://schemas.openxmlformats.org/officeDocument/2006/relationships/customXml" Target="../ink/ink169.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9.png"/><Relationship Id="rId379" Type="http://schemas.openxmlformats.org/officeDocument/2006/relationships/customXml" Target="../ink/ink190.xml"/><Relationship Id="rId7" Type="http://schemas.openxmlformats.org/officeDocument/2006/relationships/image" Target="../media/image22.png"/><Relationship Id="rId183" Type="http://schemas.openxmlformats.org/officeDocument/2006/relationships/customXml" Target="../ink/ink92.xml"/><Relationship Id="rId239" Type="http://schemas.openxmlformats.org/officeDocument/2006/relationships/customXml" Target="../ink/ink120.xml"/><Relationship Id="rId390" Type="http://schemas.openxmlformats.org/officeDocument/2006/relationships/image" Target="../media/image213.png"/><Relationship Id="rId404" Type="http://schemas.openxmlformats.org/officeDocument/2006/relationships/image" Target="../media/image220.png"/><Relationship Id="rId250" Type="http://schemas.openxmlformats.org/officeDocument/2006/relationships/image" Target="../media/image143.png"/><Relationship Id="rId292" Type="http://schemas.openxmlformats.org/officeDocument/2006/relationships/image" Target="../media/image164.png"/><Relationship Id="rId306" Type="http://schemas.openxmlformats.org/officeDocument/2006/relationships/image" Target="../media/image171.png"/><Relationship Id="rId45" Type="http://schemas.openxmlformats.org/officeDocument/2006/relationships/image" Target="../media/image41.png"/><Relationship Id="rId87" Type="http://schemas.openxmlformats.org/officeDocument/2006/relationships/image" Target="../media/image62.png"/><Relationship Id="rId110" Type="http://schemas.openxmlformats.org/officeDocument/2006/relationships/customXml" Target="../ink/ink55.xml"/><Relationship Id="rId348" Type="http://schemas.openxmlformats.org/officeDocument/2006/relationships/image" Target="../media/image192.png"/><Relationship Id="rId152" Type="http://schemas.openxmlformats.org/officeDocument/2006/relationships/customXml" Target="../ink/ink76.xml"/><Relationship Id="rId194" Type="http://schemas.openxmlformats.org/officeDocument/2006/relationships/image" Target="../media/image115.png"/><Relationship Id="rId208" Type="http://schemas.openxmlformats.org/officeDocument/2006/relationships/image" Target="../media/image122.png"/><Relationship Id="rId415" Type="http://schemas.openxmlformats.org/officeDocument/2006/relationships/customXml" Target="../ink/ink208.xml"/><Relationship Id="rId261" Type="http://schemas.openxmlformats.org/officeDocument/2006/relationships/customXml" Target="../ink/ink131.xml"/><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98" Type="http://schemas.openxmlformats.org/officeDocument/2006/relationships/customXml" Target="../ink/ink49.xml"/><Relationship Id="rId121" Type="http://schemas.openxmlformats.org/officeDocument/2006/relationships/image" Target="../media/image79.png"/><Relationship Id="rId163" Type="http://schemas.openxmlformats.org/officeDocument/2006/relationships/image" Target="../media/image100.png"/><Relationship Id="rId219" Type="http://schemas.openxmlformats.org/officeDocument/2006/relationships/customXml" Target="../ink/ink110.xml"/><Relationship Id="rId370" Type="http://schemas.openxmlformats.org/officeDocument/2006/relationships/image" Target="../media/image203.png"/><Relationship Id="rId426" Type="http://schemas.openxmlformats.org/officeDocument/2006/relationships/image" Target="../media/image231.png"/><Relationship Id="rId230" Type="http://schemas.openxmlformats.org/officeDocument/2006/relationships/image" Target="../media/image133.png"/><Relationship Id="rId25" Type="http://schemas.openxmlformats.org/officeDocument/2006/relationships/image" Target="../media/image31.png"/><Relationship Id="rId67" Type="http://schemas.openxmlformats.org/officeDocument/2006/relationships/image" Target="../media/image52.png"/><Relationship Id="rId272" Type="http://schemas.openxmlformats.org/officeDocument/2006/relationships/image" Target="../media/image154.png"/><Relationship Id="rId328" Type="http://schemas.openxmlformats.org/officeDocument/2006/relationships/image" Target="../media/image182.png"/><Relationship Id="rId132" Type="http://schemas.openxmlformats.org/officeDocument/2006/relationships/customXml" Target="../ink/ink66.xml"/><Relationship Id="rId174" Type="http://schemas.openxmlformats.org/officeDocument/2006/relationships/image" Target="../media/image105.png"/><Relationship Id="rId381" Type="http://schemas.openxmlformats.org/officeDocument/2006/relationships/customXml" Target="../ink/ink191.xml"/><Relationship Id="rId241" Type="http://schemas.openxmlformats.org/officeDocument/2006/relationships/customXml" Target="../ink/ink121.xml"/><Relationship Id="rId36" Type="http://schemas.openxmlformats.org/officeDocument/2006/relationships/customXml" Target="../ink/ink18.xml"/><Relationship Id="rId283" Type="http://schemas.openxmlformats.org/officeDocument/2006/relationships/customXml" Target="../ink/ink142.xml"/><Relationship Id="rId339" Type="http://schemas.openxmlformats.org/officeDocument/2006/relationships/customXml" Target="../ink/ink170.xml"/><Relationship Id="rId78" Type="http://schemas.openxmlformats.org/officeDocument/2006/relationships/customXml" Target="../ink/ink39.xml"/><Relationship Id="rId101" Type="http://schemas.openxmlformats.org/officeDocument/2006/relationships/image" Target="../media/image69.png"/><Relationship Id="rId143" Type="http://schemas.openxmlformats.org/officeDocument/2006/relationships/image" Target="../media/image90.png"/><Relationship Id="rId185" Type="http://schemas.openxmlformats.org/officeDocument/2006/relationships/customXml" Target="../ink/ink93.xml"/><Relationship Id="rId350" Type="http://schemas.openxmlformats.org/officeDocument/2006/relationships/image" Target="../media/image193.png"/><Relationship Id="rId406" Type="http://schemas.openxmlformats.org/officeDocument/2006/relationships/image" Target="../media/image221.png"/><Relationship Id="rId9" Type="http://schemas.openxmlformats.org/officeDocument/2006/relationships/image" Target="../media/image23.png"/><Relationship Id="rId210" Type="http://schemas.openxmlformats.org/officeDocument/2006/relationships/image" Target="../media/image123.png"/><Relationship Id="rId392" Type="http://schemas.openxmlformats.org/officeDocument/2006/relationships/image" Target="../media/image214.png"/><Relationship Id="rId252" Type="http://schemas.openxmlformats.org/officeDocument/2006/relationships/image" Target="../media/image144.png"/><Relationship Id="rId294" Type="http://schemas.openxmlformats.org/officeDocument/2006/relationships/image" Target="../media/image165.png"/><Relationship Id="rId308" Type="http://schemas.openxmlformats.org/officeDocument/2006/relationships/image" Target="../media/image172.png"/><Relationship Id="rId47" Type="http://schemas.openxmlformats.org/officeDocument/2006/relationships/image" Target="../media/image42.png"/><Relationship Id="rId89" Type="http://schemas.openxmlformats.org/officeDocument/2006/relationships/image" Target="../media/image63.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customXml" Target="../ink/ink181.xml"/><Relationship Id="rId196" Type="http://schemas.openxmlformats.org/officeDocument/2006/relationships/image" Target="../media/image116.png"/><Relationship Id="rId417" Type="http://schemas.openxmlformats.org/officeDocument/2006/relationships/customXml" Target="../ink/ink209.xml"/><Relationship Id="rId16" Type="http://schemas.openxmlformats.org/officeDocument/2006/relationships/customXml" Target="../ink/ink8.xml"/><Relationship Id="rId221" Type="http://schemas.openxmlformats.org/officeDocument/2006/relationships/customXml" Target="../ink/ink111.xml"/><Relationship Id="rId263" Type="http://schemas.openxmlformats.org/officeDocument/2006/relationships/customXml" Target="../ink/ink132.xml"/><Relationship Id="rId319" Type="http://schemas.openxmlformats.org/officeDocument/2006/relationships/customXml" Target="../ink/ink160.xml"/><Relationship Id="rId58" Type="http://schemas.openxmlformats.org/officeDocument/2006/relationships/customXml" Target="../ink/ink29.xml"/><Relationship Id="rId123" Type="http://schemas.openxmlformats.org/officeDocument/2006/relationships/image" Target="../media/image80.png"/><Relationship Id="rId330" Type="http://schemas.openxmlformats.org/officeDocument/2006/relationships/image" Target="../media/image183.png"/><Relationship Id="rId165" Type="http://schemas.openxmlformats.org/officeDocument/2006/relationships/image" Target="../media/image101.png"/><Relationship Id="rId372" Type="http://schemas.openxmlformats.org/officeDocument/2006/relationships/image" Target="../media/image204.png"/><Relationship Id="rId428" Type="http://schemas.openxmlformats.org/officeDocument/2006/relationships/image" Target="../media/image232.png"/><Relationship Id="rId232" Type="http://schemas.openxmlformats.org/officeDocument/2006/relationships/image" Target="../media/image134.png"/><Relationship Id="rId274" Type="http://schemas.openxmlformats.org/officeDocument/2006/relationships/image" Target="../media/image155.png"/><Relationship Id="rId27" Type="http://schemas.openxmlformats.org/officeDocument/2006/relationships/image" Target="../media/image32.png"/><Relationship Id="rId69" Type="http://schemas.openxmlformats.org/officeDocument/2006/relationships/image" Target="../media/image53.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image" Target="../media/image106.png"/><Relationship Id="rId341" Type="http://schemas.openxmlformats.org/officeDocument/2006/relationships/customXml" Target="../ink/ink171.xml"/><Relationship Id="rId383" Type="http://schemas.openxmlformats.org/officeDocument/2006/relationships/customXml" Target="../ink/ink192.xml"/><Relationship Id="rId201" Type="http://schemas.openxmlformats.org/officeDocument/2006/relationships/customXml" Target="../ink/ink101.xml"/><Relationship Id="rId243" Type="http://schemas.openxmlformats.org/officeDocument/2006/relationships/customXml" Target="../ink/ink122.xml"/><Relationship Id="rId285" Type="http://schemas.openxmlformats.org/officeDocument/2006/relationships/customXml" Target="../ink/ink143.xml"/><Relationship Id="rId38" Type="http://schemas.openxmlformats.org/officeDocument/2006/relationships/customXml" Target="../ink/ink19.xml"/><Relationship Id="rId103" Type="http://schemas.openxmlformats.org/officeDocument/2006/relationships/image" Target="../media/image70.png"/><Relationship Id="rId310" Type="http://schemas.openxmlformats.org/officeDocument/2006/relationships/image" Target="../media/image173.png"/><Relationship Id="rId91" Type="http://schemas.openxmlformats.org/officeDocument/2006/relationships/image" Target="../media/image64.png"/><Relationship Id="rId145" Type="http://schemas.openxmlformats.org/officeDocument/2006/relationships/image" Target="../media/image91.png"/><Relationship Id="rId187" Type="http://schemas.openxmlformats.org/officeDocument/2006/relationships/customXml" Target="../ink/ink94.xml"/><Relationship Id="rId352" Type="http://schemas.openxmlformats.org/officeDocument/2006/relationships/image" Target="../media/image194.png"/><Relationship Id="rId394" Type="http://schemas.openxmlformats.org/officeDocument/2006/relationships/image" Target="../media/image215.png"/><Relationship Id="rId408" Type="http://schemas.openxmlformats.org/officeDocument/2006/relationships/image" Target="../media/image222.png"/><Relationship Id="rId1" Type="http://schemas.openxmlformats.org/officeDocument/2006/relationships/slideLayout" Target="../slideLayouts/slideLayout18.xml"/><Relationship Id="rId212" Type="http://schemas.openxmlformats.org/officeDocument/2006/relationships/image" Target="../media/image124.png"/><Relationship Id="rId233" Type="http://schemas.openxmlformats.org/officeDocument/2006/relationships/customXml" Target="../ink/ink117.xml"/><Relationship Id="rId254" Type="http://schemas.openxmlformats.org/officeDocument/2006/relationships/image" Target="../media/image145.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275" Type="http://schemas.openxmlformats.org/officeDocument/2006/relationships/customXml" Target="../ink/ink138.xml"/><Relationship Id="rId296" Type="http://schemas.openxmlformats.org/officeDocument/2006/relationships/image" Target="../media/image166.png"/><Relationship Id="rId300" Type="http://schemas.openxmlformats.org/officeDocument/2006/relationships/image" Target="../media/image168.png"/><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customXml" Target="../ink/ink89.xml"/><Relationship Id="rId198" Type="http://schemas.openxmlformats.org/officeDocument/2006/relationships/image" Target="../media/image117.png"/><Relationship Id="rId321" Type="http://schemas.openxmlformats.org/officeDocument/2006/relationships/customXml" Target="../ink/ink161.xml"/><Relationship Id="rId342" Type="http://schemas.openxmlformats.org/officeDocument/2006/relationships/image" Target="../media/image189.png"/><Relationship Id="rId363" Type="http://schemas.openxmlformats.org/officeDocument/2006/relationships/customXml" Target="../ink/ink182.xml"/><Relationship Id="rId384" Type="http://schemas.openxmlformats.org/officeDocument/2006/relationships/image" Target="../media/image210.png"/><Relationship Id="rId419" Type="http://schemas.openxmlformats.org/officeDocument/2006/relationships/customXml" Target="../ink/ink210.xml"/><Relationship Id="rId202" Type="http://schemas.openxmlformats.org/officeDocument/2006/relationships/image" Target="../media/image119.png"/><Relationship Id="rId223" Type="http://schemas.openxmlformats.org/officeDocument/2006/relationships/customXml" Target="../ink/ink112.xml"/><Relationship Id="rId244" Type="http://schemas.openxmlformats.org/officeDocument/2006/relationships/image" Target="../media/image140.png"/><Relationship Id="rId430" Type="http://schemas.openxmlformats.org/officeDocument/2006/relationships/image" Target="../media/image233.png"/><Relationship Id="rId18" Type="http://schemas.openxmlformats.org/officeDocument/2006/relationships/customXml" Target="../ink/ink9.xml"/><Relationship Id="rId39" Type="http://schemas.openxmlformats.org/officeDocument/2006/relationships/image" Target="../media/image38.png"/><Relationship Id="rId265" Type="http://schemas.openxmlformats.org/officeDocument/2006/relationships/customXml" Target="../ink/ink133.xml"/><Relationship Id="rId286" Type="http://schemas.openxmlformats.org/officeDocument/2006/relationships/image" Target="../media/image161.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image" Target="../media/image112.png"/><Relationship Id="rId311" Type="http://schemas.openxmlformats.org/officeDocument/2006/relationships/customXml" Target="../ink/ink156.xml"/><Relationship Id="rId332" Type="http://schemas.openxmlformats.org/officeDocument/2006/relationships/image" Target="../media/image184.png"/><Relationship Id="rId353" Type="http://schemas.openxmlformats.org/officeDocument/2006/relationships/customXml" Target="../ink/ink177.xml"/><Relationship Id="rId374" Type="http://schemas.openxmlformats.org/officeDocument/2006/relationships/image" Target="../media/image205.png"/><Relationship Id="rId395" Type="http://schemas.openxmlformats.org/officeDocument/2006/relationships/customXml" Target="../ink/ink198.xml"/><Relationship Id="rId409" Type="http://schemas.openxmlformats.org/officeDocument/2006/relationships/customXml" Target="../ink/ink205.xml"/><Relationship Id="rId71" Type="http://schemas.openxmlformats.org/officeDocument/2006/relationships/image" Target="../media/image54.png"/><Relationship Id="rId92" Type="http://schemas.openxmlformats.org/officeDocument/2006/relationships/customXml" Target="../ink/ink46.xml"/><Relationship Id="rId213" Type="http://schemas.openxmlformats.org/officeDocument/2006/relationships/customXml" Target="../ink/ink107.xml"/><Relationship Id="rId234" Type="http://schemas.openxmlformats.org/officeDocument/2006/relationships/image" Target="../media/image135.png"/><Relationship Id="rId420" Type="http://schemas.openxmlformats.org/officeDocument/2006/relationships/image" Target="../media/image228.png"/><Relationship Id="rId2" Type="http://schemas.openxmlformats.org/officeDocument/2006/relationships/customXml" Target="../ink/ink1.xml"/><Relationship Id="rId29" Type="http://schemas.openxmlformats.org/officeDocument/2006/relationships/image" Target="../media/image33.png"/><Relationship Id="rId255" Type="http://schemas.openxmlformats.org/officeDocument/2006/relationships/customXml" Target="../ink/ink128.xml"/><Relationship Id="rId276" Type="http://schemas.openxmlformats.org/officeDocument/2006/relationships/image" Target="../media/image156.png"/><Relationship Id="rId297" Type="http://schemas.openxmlformats.org/officeDocument/2006/relationships/customXml" Target="../ink/ink149.xml"/><Relationship Id="rId40" Type="http://schemas.openxmlformats.org/officeDocument/2006/relationships/customXml" Target="../ink/ink20.xml"/><Relationship Id="rId115" Type="http://schemas.openxmlformats.org/officeDocument/2006/relationships/image" Target="../media/image76.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image" Target="../media/image107.png"/><Relationship Id="rId301" Type="http://schemas.openxmlformats.org/officeDocument/2006/relationships/customXml" Target="../ink/ink151.xml"/><Relationship Id="rId322" Type="http://schemas.openxmlformats.org/officeDocument/2006/relationships/image" Target="../media/image179.png"/><Relationship Id="rId343" Type="http://schemas.openxmlformats.org/officeDocument/2006/relationships/customXml" Target="../ink/ink172.xml"/><Relationship Id="rId364" Type="http://schemas.openxmlformats.org/officeDocument/2006/relationships/image" Target="../media/image200.png"/><Relationship Id="rId61" Type="http://schemas.openxmlformats.org/officeDocument/2006/relationships/image" Target="../media/image49.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385" Type="http://schemas.openxmlformats.org/officeDocument/2006/relationships/customXml" Target="../ink/ink193.xml"/><Relationship Id="rId19" Type="http://schemas.openxmlformats.org/officeDocument/2006/relationships/image" Target="../media/image28.png"/><Relationship Id="rId224" Type="http://schemas.openxmlformats.org/officeDocument/2006/relationships/image" Target="../media/image130.png"/><Relationship Id="rId245" Type="http://schemas.openxmlformats.org/officeDocument/2006/relationships/customXml" Target="../ink/ink123.xml"/><Relationship Id="rId266" Type="http://schemas.openxmlformats.org/officeDocument/2006/relationships/image" Target="../media/image151.png"/><Relationship Id="rId287" Type="http://schemas.openxmlformats.org/officeDocument/2006/relationships/customXml" Target="../ink/ink144.xml"/><Relationship Id="rId410" Type="http://schemas.openxmlformats.org/officeDocument/2006/relationships/image" Target="../media/image223.png"/><Relationship Id="rId30" Type="http://schemas.openxmlformats.org/officeDocument/2006/relationships/customXml" Target="../ink/ink15.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312" Type="http://schemas.openxmlformats.org/officeDocument/2006/relationships/image" Target="../media/image174.png"/><Relationship Id="rId333" Type="http://schemas.openxmlformats.org/officeDocument/2006/relationships/customXml" Target="../ink/ink167.xml"/><Relationship Id="rId354" Type="http://schemas.openxmlformats.org/officeDocument/2006/relationships/image" Target="../media/image195.png"/><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189" Type="http://schemas.openxmlformats.org/officeDocument/2006/relationships/customXml" Target="../ink/ink95.xml"/><Relationship Id="rId375" Type="http://schemas.openxmlformats.org/officeDocument/2006/relationships/customXml" Target="../ink/ink188.xml"/><Relationship Id="rId396" Type="http://schemas.openxmlformats.org/officeDocument/2006/relationships/image" Target="../media/image216.png"/><Relationship Id="rId3" Type="http://schemas.openxmlformats.org/officeDocument/2006/relationships/image" Target="../media/image20.png"/><Relationship Id="rId214" Type="http://schemas.openxmlformats.org/officeDocument/2006/relationships/image" Target="../media/image125.png"/><Relationship Id="rId235" Type="http://schemas.openxmlformats.org/officeDocument/2006/relationships/customXml" Target="../ink/ink118.xml"/><Relationship Id="rId256" Type="http://schemas.openxmlformats.org/officeDocument/2006/relationships/image" Target="../media/image146.png"/><Relationship Id="rId277" Type="http://schemas.openxmlformats.org/officeDocument/2006/relationships/customXml" Target="../ink/ink139.xml"/><Relationship Id="rId298" Type="http://schemas.openxmlformats.org/officeDocument/2006/relationships/image" Target="../media/image167.png"/><Relationship Id="rId400" Type="http://schemas.openxmlformats.org/officeDocument/2006/relationships/image" Target="../media/image218.png"/><Relationship Id="rId421" Type="http://schemas.openxmlformats.org/officeDocument/2006/relationships/customXml" Target="../ink/ink211.xml"/><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302" Type="http://schemas.openxmlformats.org/officeDocument/2006/relationships/image" Target="../media/image169.png"/><Relationship Id="rId323" Type="http://schemas.openxmlformats.org/officeDocument/2006/relationships/customXml" Target="../ink/ink162.xml"/><Relationship Id="rId344" Type="http://schemas.openxmlformats.org/officeDocument/2006/relationships/image" Target="../media/image190.png"/><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179" Type="http://schemas.openxmlformats.org/officeDocument/2006/relationships/customXml" Target="../ink/ink90.xml"/><Relationship Id="rId365" Type="http://schemas.openxmlformats.org/officeDocument/2006/relationships/customXml" Target="../ink/ink183.xml"/><Relationship Id="rId386" Type="http://schemas.openxmlformats.org/officeDocument/2006/relationships/image" Target="../media/image211.png"/><Relationship Id="rId190" Type="http://schemas.openxmlformats.org/officeDocument/2006/relationships/image" Target="../media/image113.png"/><Relationship Id="rId204" Type="http://schemas.openxmlformats.org/officeDocument/2006/relationships/image" Target="../media/image120.png"/><Relationship Id="rId225" Type="http://schemas.openxmlformats.org/officeDocument/2006/relationships/customXml" Target="../ink/ink113.xml"/><Relationship Id="rId246" Type="http://schemas.openxmlformats.org/officeDocument/2006/relationships/image" Target="../media/image141.png"/><Relationship Id="rId267" Type="http://schemas.openxmlformats.org/officeDocument/2006/relationships/customXml" Target="../ink/ink134.xml"/><Relationship Id="rId288" Type="http://schemas.openxmlformats.org/officeDocument/2006/relationships/image" Target="../media/image162.png"/><Relationship Id="rId411" Type="http://schemas.openxmlformats.org/officeDocument/2006/relationships/customXml" Target="../ink/ink206.xml"/><Relationship Id="rId106" Type="http://schemas.openxmlformats.org/officeDocument/2006/relationships/customXml" Target="../ink/ink53.xml"/><Relationship Id="rId127" Type="http://schemas.openxmlformats.org/officeDocument/2006/relationships/image" Target="../media/image82.png"/><Relationship Id="rId313" Type="http://schemas.openxmlformats.org/officeDocument/2006/relationships/customXml" Target="../ink/ink157.xml"/><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03.png"/><Relationship Id="rId334" Type="http://schemas.openxmlformats.org/officeDocument/2006/relationships/image" Target="../media/image185.png"/><Relationship Id="rId355" Type="http://schemas.openxmlformats.org/officeDocument/2006/relationships/customXml" Target="../ink/ink178.xml"/><Relationship Id="rId376" Type="http://schemas.openxmlformats.org/officeDocument/2006/relationships/image" Target="../media/image206.png"/><Relationship Id="rId397" Type="http://schemas.openxmlformats.org/officeDocument/2006/relationships/customXml" Target="../ink/ink199.xml"/><Relationship Id="rId4" Type="http://schemas.openxmlformats.org/officeDocument/2006/relationships/customXml" Target="../ink/ink2.xml"/><Relationship Id="rId180" Type="http://schemas.openxmlformats.org/officeDocument/2006/relationships/image" Target="../media/image108.png"/><Relationship Id="rId215" Type="http://schemas.openxmlformats.org/officeDocument/2006/relationships/customXml" Target="../ink/ink108.xml"/><Relationship Id="rId236" Type="http://schemas.openxmlformats.org/officeDocument/2006/relationships/image" Target="../media/image136.png"/><Relationship Id="rId257" Type="http://schemas.openxmlformats.org/officeDocument/2006/relationships/customXml" Target="../ink/ink129.xml"/><Relationship Id="rId278" Type="http://schemas.openxmlformats.org/officeDocument/2006/relationships/image" Target="../media/image157.png"/><Relationship Id="rId401" Type="http://schemas.openxmlformats.org/officeDocument/2006/relationships/customXml" Target="../ink/ink201.xml"/><Relationship Id="rId422" Type="http://schemas.openxmlformats.org/officeDocument/2006/relationships/image" Target="../media/image229.png"/><Relationship Id="rId303" Type="http://schemas.openxmlformats.org/officeDocument/2006/relationships/customXml" Target="../ink/ink152.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387" Type="http://schemas.openxmlformats.org/officeDocument/2006/relationships/customXml" Target="../ink/ink194.xml"/><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customXml" Target="../ink/ink124.xml"/><Relationship Id="rId412" Type="http://schemas.openxmlformats.org/officeDocument/2006/relationships/image" Target="../media/image224.png"/><Relationship Id="rId107" Type="http://schemas.openxmlformats.org/officeDocument/2006/relationships/image" Target="../media/image72.png"/><Relationship Id="rId289" Type="http://schemas.openxmlformats.org/officeDocument/2006/relationships/customXml" Target="../ink/ink145.xml"/><Relationship Id="rId11" Type="http://schemas.openxmlformats.org/officeDocument/2006/relationships/image" Target="../media/image24.png"/><Relationship Id="rId53" Type="http://schemas.openxmlformats.org/officeDocument/2006/relationships/image" Target="../media/image45.png"/><Relationship Id="rId149" Type="http://schemas.openxmlformats.org/officeDocument/2006/relationships/image" Target="../media/image93.png"/><Relationship Id="rId314" Type="http://schemas.openxmlformats.org/officeDocument/2006/relationships/image" Target="../media/image175.png"/><Relationship Id="rId356" Type="http://schemas.openxmlformats.org/officeDocument/2006/relationships/image" Target="../media/image196.png"/><Relationship Id="rId398" Type="http://schemas.openxmlformats.org/officeDocument/2006/relationships/image" Target="../media/image217.png"/><Relationship Id="rId95" Type="http://schemas.openxmlformats.org/officeDocument/2006/relationships/image" Target="../media/image66.png"/><Relationship Id="rId160" Type="http://schemas.openxmlformats.org/officeDocument/2006/relationships/customXml" Target="../ink/ink80.xml"/><Relationship Id="rId216" Type="http://schemas.openxmlformats.org/officeDocument/2006/relationships/image" Target="../media/image126.png"/><Relationship Id="rId423" Type="http://schemas.openxmlformats.org/officeDocument/2006/relationships/customXml" Target="../ink/ink212.xml"/><Relationship Id="rId258" Type="http://schemas.openxmlformats.org/officeDocument/2006/relationships/image" Target="../media/image147.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367" Type="http://schemas.openxmlformats.org/officeDocument/2006/relationships/customXml" Target="../ink/ink184.xml"/><Relationship Id="rId171" Type="http://schemas.openxmlformats.org/officeDocument/2006/relationships/image" Target="../media/image104.png"/><Relationship Id="rId227" Type="http://schemas.openxmlformats.org/officeDocument/2006/relationships/customXml" Target="../ink/ink114.xml"/><Relationship Id="rId269" Type="http://schemas.openxmlformats.org/officeDocument/2006/relationships/customXml" Target="../ink/ink135.xml"/><Relationship Id="rId33" Type="http://schemas.openxmlformats.org/officeDocument/2006/relationships/image" Target="../media/image35.png"/><Relationship Id="rId129" Type="http://schemas.openxmlformats.org/officeDocument/2006/relationships/image" Target="../media/image83.png"/><Relationship Id="rId280" Type="http://schemas.openxmlformats.org/officeDocument/2006/relationships/image" Target="../media/image158.png"/><Relationship Id="rId336" Type="http://schemas.openxmlformats.org/officeDocument/2006/relationships/image" Target="../media/image186.png"/><Relationship Id="rId75" Type="http://schemas.openxmlformats.org/officeDocument/2006/relationships/image" Target="../media/image56.png"/><Relationship Id="rId140" Type="http://schemas.openxmlformats.org/officeDocument/2006/relationships/customXml" Target="../ink/ink70.xml"/><Relationship Id="rId182" Type="http://schemas.openxmlformats.org/officeDocument/2006/relationships/image" Target="../media/image109.png"/><Relationship Id="rId378" Type="http://schemas.openxmlformats.org/officeDocument/2006/relationships/image" Target="../media/image207.png"/><Relationship Id="rId403" Type="http://schemas.openxmlformats.org/officeDocument/2006/relationships/customXml" Target="../ink/ink202.xml"/><Relationship Id="rId6" Type="http://schemas.openxmlformats.org/officeDocument/2006/relationships/customXml" Target="../ink/ink3.xml"/><Relationship Id="rId238" Type="http://schemas.openxmlformats.org/officeDocument/2006/relationships/image" Target="../media/image137.png"/><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94.png"/><Relationship Id="rId389" Type="http://schemas.openxmlformats.org/officeDocument/2006/relationships/customXml" Target="../ink/ink195.xml"/><Relationship Id="rId193" Type="http://schemas.openxmlformats.org/officeDocument/2006/relationships/customXml" Target="../ink/ink97.xml"/><Relationship Id="rId207" Type="http://schemas.openxmlformats.org/officeDocument/2006/relationships/customXml" Target="../ink/ink104.xml"/><Relationship Id="rId249" Type="http://schemas.openxmlformats.org/officeDocument/2006/relationships/customXml" Target="../ink/ink125.xml"/><Relationship Id="rId414" Type="http://schemas.openxmlformats.org/officeDocument/2006/relationships/image" Target="../media/image225.png"/><Relationship Id="rId13" Type="http://schemas.openxmlformats.org/officeDocument/2006/relationships/image" Target="../media/image25.png"/><Relationship Id="rId109" Type="http://schemas.openxmlformats.org/officeDocument/2006/relationships/image" Target="../media/image73.png"/><Relationship Id="rId260" Type="http://schemas.openxmlformats.org/officeDocument/2006/relationships/image" Target="../media/image148.png"/><Relationship Id="rId316" Type="http://schemas.openxmlformats.org/officeDocument/2006/relationships/image" Target="../media/image176.png"/><Relationship Id="rId55" Type="http://schemas.openxmlformats.org/officeDocument/2006/relationships/image" Target="../media/image46.png"/><Relationship Id="rId97" Type="http://schemas.openxmlformats.org/officeDocument/2006/relationships/image" Target="../media/image67.png"/><Relationship Id="rId120" Type="http://schemas.openxmlformats.org/officeDocument/2006/relationships/customXml" Target="../ink/ink60.xml"/><Relationship Id="rId358" Type="http://schemas.openxmlformats.org/officeDocument/2006/relationships/image" Target="../media/image197.png"/><Relationship Id="rId162" Type="http://schemas.openxmlformats.org/officeDocument/2006/relationships/customXml" Target="../ink/ink81.xml"/><Relationship Id="rId218" Type="http://schemas.openxmlformats.org/officeDocument/2006/relationships/image" Target="../media/image127.png"/><Relationship Id="rId425" Type="http://schemas.openxmlformats.org/officeDocument/2006/relationships/customXml" Target="../ink/ink213.xml"/><Relationship Id="rId271" Type="http://schemas.openxmlformats.org/officeDocument/2006/relationships/customXml" Target="../ink/ink136.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84.png"/><Relationship Id="rId327" Type="http://schemas.openxmlformats.org/officeDocument/2006/relationships/customXml" Target="../ink/ink164.xml"/><Relationship Id="rId369" Type="http://schemas.openxmlformats.org/officeDocument/2006/relationships/customXml" Target="../ink/ink185.xml"/><Relationship Id="rId173" Type="http://schemas.openxmlformats.org/officeDocument/2006/relationships/customXml" Target="../ink/ink87.xml"/><Relationship Id="rId229" Type="http://schemas.openxmlformats.org/officeDocument/2006/relationships/customXml" Target="../ink/ink115.xml"/><Relationship Id="rId380" Type="http://schemas.openxmlformats.org/officeDocument/2006/relationships/image" Target="../media/image208.png"/><Relationship Id="rId240" Type="http://schemas.openxmlformats.org/officeDocument/2006/relationships/image" Target="../media/image138.png"/><Relationship Id="rId35" Type="http://schemas.openxmlformats.org/officeDocument/2006/relationships/image" Target="../media/image36.png"/><Relationship Id="rId77" Type="http://schemas.openxmlformats.org/officeDocument/2006/relationships/image" Target="../media/image57.png"/><Relationship Id="rId100" Type="http://schemas.openxmlformats.org/officeDocument/2006/relationships/customXml" Target="../ink/ink50.xml"/><Relationship Id="rId282" Type="http://schemas.openxmlformats.org/officeDocument/2006/relationships/image" Target="../media/image159.png"/><Relationship Id="rId338" Type="http://schemas.openxmlformats.org/officeDocument/2006/relationships/image" Target="../media/image187.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image" Target="../media/image110.png"/><Relationship Id="rId391" Type="http://schemas.openxmlformats.org/officeDocument/2006/relationships/customXml" Target="../ink/ink196.xml"/><Relationship Id="rId405" Type="http://schemas.openxmlformats.org/officeDocument/2006/relationships/customXml" Target="../ink/ink203.xml"/><Relationship Id="rId251" Type="http://schemas.openxmlformats.org/officeDocument/2006/relationships/customXml" Target="../ink/ink126.xml"/><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88" Type="http://schemas.openxmlformats.org/officeDocument/2006/relationships/customXml" Target="../ink/ink44.xml"/><Relationship Id="rId111" Type="http://schemas.openxmlformats.org/officeDocument/2006/relationships/image" Target="../media/image74.png"/><Relationship Id="rId153" Type="http://schemas.openxmlformats.org/officeDocument/2006/relationships/image" Target="../media/image95.png"/><Relationship Id="rId195" Type="http://schemas.openxmlformats.org/officeDocument/2006/relationships/customXml" Target="../ink/ink98.xml"/><Relationship Id="rId209" Type="http://schemas.openxmlformats.org/officeDocument/2006/relationships/customXml" Target="../ink/ink105.xml"/><Relationship Id="rId360" Type="http://schemas.openxmlformats.org/officeDocument/2006/relationships/image" Target="../media/image198.png"/><Relationship Id="rId416" Type="http://schemas.openxmlformats.org/officeDocument/2006/relationships/image" Target="../media/image226.png"/><Relationship Id="rId220" Type="http://schemas.openxmlformats.org/officeDocument/2006/relationships/image" Target="../media/image128.png"/><Relationship Id="rId15" Type="http://schemas.openxmlformats.org/officeDocument/2006/relationships/image" Target="../media/image26.png"/><Relationship Id="rId57" Type="http://schemas.openxmlformats.org/officeDocument/2006/relationships/image" Target="../media/image47.png"/><Relationship Id="rId262" Type="http://schemas.openxmlformats.org/officeDocument/2006/relationships/image" Target="../media/image149.png"/><Relationship Id="rId318" Type="http://schemas.openxmlformats.org/officeDocument/2006/relationships/image" Target="../media/image177.png"/><Relationship Id="rId99" Type="http://schemas.openxmlformats.org/officeDocument/2006/relationships/image" Target="../media/image68.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customXml" Target="../ink/ink186.xml"/><Relationship Id="rId427" Type="http://schemas.openxmlformats.org/officeDocument/2006/relationships/customXml" Target="../ink/ink214.xml"/><Relationship Id="rId26" Type="http://schemas.openxmlformats.org/officeDocument/2006/relationships/customXml" Target="../ink/ink13.xml"/><Relationship Id="rId231" Type="http://schemas.openxmlformats.org/officeDocument/2006/relationships/customXml" Target="../ink/ink116.xml"/><Relationship Id="rId273" Type="http://schemas.openxmlformats.org/officeDocument/2006/relationships/customXml" Target="../ink/ink137.xml"/><Relationship Id="rId329" Type="http://schemas.openxmlformats.org/officeDocument/2006/relationships/customXml" Target="../ink/ink165.xml"/><Relationship Id="rId68" Type="http://schemas.openxmlformats.org/officeDocument/2006/relationships/customXml" Target="../ink/ink34.xml"/><Relationship Id="rId133" Type="http://schemas.openxmlformats.org/officeDocument/2006/relationships/image" Target="../media/image85.png"/><Relationship Id="rId175" Type="http://schemas.openxmlformats.org/officeDocument/2006/relationships/customXml" Target="../ink/ink88.xml"/><Relationship Id="rId340" Type="http://schemas.openxmlformats.org/officeDocument/2006/relationships/image" Target="../media/image188.png"/><Relationship Id="rId200" Type="http://schemas.openxmlformats.org/officeDocument/2006/relationships/image" Target="../media/image118.png"/><Relationship Id="rId382" Type="http://schemas.openxmlformats.org/officeDocument/2006/relationships/image" Target="../media/image209.png"/><Relationship Id="rId242" Type="http://schemas.openxmlformats.org/officeDocument/2006/relationships/image" Target="../media/image139.png"/><Relationship Id="rId284" Type="http://schemas.openxmlformats.org/officeDocument/2006/relationships/image" Target="../media/image160.png"/><Relationship Id="rId37" Type="http://schemas.openxmlformats.org/officeDocument/2006/relationships/image" Target="../media/image37.png"/><Relationship Id="rId79" Type="http://schemas.openxmlformats.org/officeDocument/2006/relationships/image" Target="../media/image58.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image" Target="../media/image111.png"/><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211" Type="http://schemas.openxmlformats.org/officeDocument/2006/relationships/customXml" Target="../ink/ink106.xml"/><Relationship Id="rId253" Type="http://schemas.openxmlformats.org/officeDocument/2006/relationships/customXml" Target="../ink/ink127.xml"/><Relationship Id="rId295" Type="http://schemas.openxmlformats.org/officeDocument/2006/relationships/customXml" Target="../ink/ink148.xml"/><Relationship Id="rId309" Type="http://schemas.openxmlformats.org/officeDocument/2006/relationships/customXml" Target="../ink/ink155.xml"/><Relationship Id="rId48" Type="http://schemas.openxmlformats.org/officeDocument/2006/relationships/customXml" Target="../ink/ink24.xml"/><Relationship Id="rId113" Type="http://schemas.openxmlformats.org/officeDocument/2006/relationships/image" Target="../media/image75.png"/><Relationship Id="rId320" Type="http://schemas.openxmlformats.org/officeDocument/2006/relationships/image" Target="../media/image178.png"/><Relationship Id="rId155" Type="http://schemas.openxmlformats.org/officeDocument/2006/relationships/image" Target="../media/image96.png"/><Relationship Id="rId197" Type="http://schemas.openxmlformats.org/officeDocument/2006/relationships/customXml" Target="../ink/ink99.xml"/><Relationship Id="rId362" Type="http://schemas.openxmlformats.org/officeDocument/2006/relationships/image" Target="../media/image199.png"/><Relationship Id="rId418" Type="http://schemas.openxmlformats.org/officeDocument/2006/relationships/image" Target="../media/image227.png"/><Relationship Id="rId222" Type="http://schemas.openxmlformats.org/officeDocument/2006/relationships/image" Target="../media/image129.png"/><Relationship Id="rId264" Type="http://schemas.openxmlformats.org/officeDocument/2006/relationships/image" Target="../media/image150.png"/><Relationship Id="rId17" Type="http://schemas.openxmlformats.org/officeDocument/2006/relationships/image" Target="../media/image27.png"/><Relationship Id="rId59" Type="http://schemas.openxmlformats.org/officeDocument/2006/relationships/image" Target="../media/image48.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customXml" Target="../ink/ink2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35.png"/><Relationship Id="rId4" Type="http://schemas.openxmlformats.org/officeDocument/2006/relationships/hyperlink" Target="http://www.dribbble.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41.jpeg"/><Relationship Id="rId3" Type="http://schemas.openxmlformats.org/officeDocument/2006/relationships/image" Target="../media/image236.jpeg"/><Relationship Id="rId7" Type="http://schemas.openxmlformats.org/officeDocument/2006/relationships/image" Target="../media/image240.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39.tiff"/><Relationship Id="rId5" Type="http://schemas.openxmlformats.org/officeDocument/2006/relationships/image" Target="../media/image238.tiff"/><Relationship Id="rId4" Type="http://schemas.openxmlformats.org/officeDocument/2006/relationships/image" Target="../media/image237.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t>
            </a:r>
            <a:br>
              <a:rPr lang="en-US" sz="4800" dirty="0">
                <a:solidFill>
                  <a:schemeClr val="bg1"/>
                </a:solidFill>
                <a:latin typeface="Arial Black" panose="020B0A04020102020204" pitchFamily="34" charset="0"/>
              </a:rPr>
            </a:br>
            <a:r>
              <a:rPr lang="en-US" sz="4800" dirty="0">
                <a:solidFill>
                  <a:schemeClr val="bg1"/>
                </a:solidFill>
                <a:latin typeface="Arial Black" panose="020B0A04020102020204" pitchFamily="34" charset="0"/>
              </a:rPr>
              <a:t>Build 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2BBA527F-59AB-2E34-6331-8D67B5F5CA3E}"/>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D369F-1C3A-AA2B-81ED-9ED1825672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4017C4-6E1C-38DE-7317-B1CB377E144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E478FEA-EF6D-178F-D2AA-4FF46F755D36}"/>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10</a:t>
            </a:fld>
            <a:endParaRPr lang="en-US" dirty="0"/>
          </a:p>
        </p:txBody>
      </p:sp>
      <p:sp>
        <p:nvSpPr>
          <p:cNvPr id="5" name="Title 4">
            <a:extLst>
              <a:ext uri="{FF2B5EF4-FFF2-40B4-BE49-F238E27FC236}">
                <a16:creationId xmlns:a16="http://schemas.microsoft.com/office/drawing/2014/main" id="{E476247E-46BC-3A52-BAA8-A23943C2DC3A}"/>
              </a:ext>
            </a:extLst>
          </p:cNvPr>
          <p:cNvSpPr>
            <a:spLocks noGrp="1"/>
          </p:cNvSpPr>
          <p:nvPr>
            <p:ph type="title"/>
          </p:nvPr>
        </p:nvSpPr>
        <p:spPr>
          <a:xfrm>
            <a:off x="101573" y="178647"/>
            <a:ext cx="10969943" cy="711016"/>
          </a:xfrm>
        </p:spPr>
        <p:txBody>
          <a:bodyPr/>
          <a:lstStyle/>
          <a:p>
            <a:r>
              <a:rPr lang="en-IN" sz="3333" dirty="0"/>
              <a:t>Elements of Clean Core</a:t>
            </a:r>
          </a:p>
        </p:txBody>
      </p:sp>
      <p:pic>
        <p:nvPicPr>
          <p:cNvPr id="2" name="Picture 2">
            <a:extLst>
              <a:ext uri="{FF2B5EF4-FFF2-40B4-BE49-F238E27FC236}">
                <a16:creationId xmlns:a16="http://schemas.microsoft.com/office/drawing/2014/main" id="{5AF01ECD-2C54-7162-5872-CE80CC5F1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47" y="888741"/>
            <a:ext cx="10285478" cy="558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45E47-94D3-751A-8A40-6165E9883B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1D78B-0DF3-7BE3-4412-AD47218A6EE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5ED815F8-EB7E-4D62-A1A0-738179B8F4C1}"/>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E2C694CF-F5C5-BD9C-E562-12A4C4A4547A}"/>
              </a:ext>
            </a:extLst>
          </p:cNvPr>
          <p:cNvSpPr>
            <a:spLocks noGrp="1"/>
          </p:cNvSpPr>
          <p:nvPr>
            <p:ph type="title"/>
          </p:nvPr>
        </p:nvSpPr>
        <p:spPr>
          <a:xfrm>
            <a:off x="101573" y="178647"/>
            <a:ext cx="10969943" cy="711016"/>
          </a:xfrm>
        </p:spPr>
        <p:txBody>
          <a:bodyPr/>
          <a:lstStyle/>
          <a:p>
            <a:r>
              <a:rPr lang="en-IN" sz="3333" dirty="0"/>
              <a:t>High level </a:t>
            </a:r>
            <a:r>
              <a:rPr lang="en-IN" sz="3333" dirty="0" err="1"/>
              <a:t>guidence</a:t>
            </a:r>
            <a:endParaRPr lang="en-IN" sz="3333" dirty="0"/>
          </a:p>
        </p:txBody>
      </p:sp>
      <p:pic>
        <p:nvPicPr>
          <p:cNvPr id="2" name="Picture 2">
            <a:extLst>
              <a:ext uri="{FF2B5EF4-FFF2-40B4-BE49-F238E27FC236}">
                <a16:creationId xmlns:a16="http://schemas.microsoft.com/office/drawing/2014/main" id="{41CA9ED7-D501-07D2-D014-4577D8940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 y="1193747"/>
            <a:ext cx="11916968" cy="518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6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E03EF-78C5-D4AF-8C2B-3FD8C712057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DD04BE-F15E-170B-A292-B78CF33E06C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2485A25-FF4B-7CAF-9990-D4C2FF5044EA}"/>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12</a:t>
            </a:fld>
            <a:endParaRPr lang="en-US" dirty="0"/>
          </a:p>
        </p:txBody>
      </p:sp>
      <p:sp>
        <p:nvSpPr>
          <p:cNvPr id="5" name="Title 4">
            <a:extLst>
              <a:ext uri="{FF2B5EF4-FFF2-40B4-BE49-F238E27FC236}">
                <a16:creationId xmlns:a16="http://schemas.microsoft.com/office/drawing/2014/main" id="{B3B16C7B-FAFD-4458-32AF-B5ACE170881F}"/>
              </a:ext>
            </a:extLst>
          </p:cNvPr>
          <p:cNvSpPr>
            <a:spLocks noGrp="1"/>
          </p:cNvSpPr>
          <p:nvPr>
            <p:ph type="title"/>
          </p:nvPr>
        </p:nvSpPr>
        <p:spPr>
          <a:xfrm>
            <a:off x="101573" y="178647"/>
            <a:ext cx="10969943" cy="711016"/>
          </a:xfrm>
        </p:spPr>
        <p:txBody>
          <a:bodyPr/>
          <a:lstStyle/>
          <a:p>
            <a:r>
              <a:rPr lang="en-IN" sz="3333" dirty="0"/>
              <a:t>SAP Extensibility Model</a:t>
            </a:r>
          </a:p>
        </p:txBody>
      </p:sp>
      <p:pic>
        <p:nvPicPr>
          <p:cNvPr id="2" name="Picture 2">
            <a:extLst>
              <a:ext uri="{FF2B5EF4-FFF2-40B4-BE49-F238E27FC236}">
                <a16:creationId xmlns:a16="http://schemas.microsoft.com/office/drawing/2014/main" id="{6F821740-2D09-9854-FAF3-DFD4DB112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06" y="1070062"/>
            <a:ext cx="11242667" cy="522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3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CFEFB-2E02-260F-15AE-52E9D16C428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FD82C1-0E2D-A070-84C4-D98862B62F4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F7A0B55-C4EC-FCF9-0B1A-1A61973B49D3}"/>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13</a:t>
            </a:fld>
            <a:endParaRPr lang="en-US" dirty="0"/>
          </a:p>
        </p:txBody>
      </p:sp>
      <p:sp>
        <p:nvSpPr>
          <p:cNvPr id="5" name="Title 4">
            <a:extLst>
              <a:ext uri="{FF2B5EF4-FFF2-40B4-BE49-F238E27FC236}">
                <a16:creationId xmlns:a16="http://schemas.microsoft.com/office/drawing/2014/main" id="{A5A288A9-FCA8-91E7-3A9A-77579535929A}"/>
              </a:ext>
            </a:extLst>
          </p:cNvPr>
          <p:cNvSpPr>
            <a:spLocks noGrp="1"/>
          </p:cNvSpPr>
          <p:nvPr>
            <p:ph type="title"/>
          </p:nvPr>
        </p:nvSpPr>
        <p:spPr>
          <a:xfrm>
            <a:off x="101573" y="178647"/>
            <a:ext cx="10969943" cy="711016"/>
          </a:xfrm>
        </p:spPr>
        <p:txBody>
          <a:bodyPr/>
          <a:lstStyle/>
          <a:p>
            <a:r>
              <a:rPr lang="en-IN" sz="3333" dirty="0"/>
              <a:t>SAP Business Accelerator HUB</a:t>
            </a:r>
          </a:p>
        </p:txBody>
      </p:sp>
      <p:sp>
        <p:nvSpPr>
          <p:cNvPr id="9" name="TextBox 8">
            <a:extLst>
              <a:ext uri="{FF2B5EF4-FFF2-40B4-BE49-F238E27FC236}">
                <a16:creationId xmlns:a16="http://schemas.microsoft.com/office/drawing/2014/main" id="{719B5E92-A2F6-7CE9-7E20-0D16990E7FC2}"/>
              </a:ext>
            </a:extLst>
          </p:cNvPr>
          <p:cNvSpPr txBox="1"/>
          <p:nvPr/>
        </p:nvSpPr>
        <p:spPr>
          <a:xfrm>
            <a:off x="102134" y="1556792"/>
            <a:ext cx="11752918" cy="3416320"/>
          </a:xfrm>
          <a:prstGeom prst="rect">
            <a:avLst/>
          </a:prstGeom>
          <a:noFill/>
        </p:spPr>
        <p:txBody>
          <a:bodyPr wrap="square">
            <a:spAutoFit/>
          </a:bodyPr>
          <a:lstStyle/>
          <a:p>
            <a:pPr algn="just"/>
            <a:r>
              <a:rPr lang="en-US" sz="1800" dirty="0"/>
              <a:t>The SAP Business Accelerator Hub (formerly known as SAP API Business Hub) is a central, cloud-based platform provided by SAP that offers access to a wide range of APIs, pre-packaged integrations, and business services. Located at </a:t>
            </a:r>
            <a:r>
              <a:rPr lang="en-US" sz="1800" dirty="0">
                <a:hlinkClick r:id="rId2"/>
              </a:rPr>
              <a:t>https://api.sap.com</a:t>
            </a:r>
            <a:r>
              <a:rPr lang="en-US" sz="1800" dirty="0"/>
              <a:t> , it serves as a comprehensive catalog for developers, partners, and enterprises looking to explore, test, and adopt SAP's digital capabilities. The hub provides resources that span various SAP products like S/4HANA, SuccessFactors, Ariba, and more, enabling seamless integration into SAP and non-SAP systems through standardized APIs and events.</a:t>
            </a:r>
          </a:p>
          <a:p>
            <a:pPr algn="just"/>
            <a:endParaRPr lang="en-US" sz="1800" dirty="0"/>
          </a:p>
          <a:p>
            <a:pPr algn="just"/>
            <a:r>
              <a:rPr lang="en-US" sz="1800" dirty="0"/>
              <a:t>Users of the SAP Business Accelerator Hub can interact with APIs in a live sandbox environment, download pre-configured integration packages, and access detailed documentation and code snippets. The platform supports both SAP BTP (Business Technology Platform) and third-party development, accelerating innovation and reducing time to value. It is an essential tool for enterprises undergoing digital transformation, allowing for rapid prototyping, scalable integration, and efficient development across a variety of business domains.</a:t>
            </a:r>
          </a:p>
        </p:txBody>
      </p:sp>
    </p:spTree>
    <p:extLst>
      <p:ext uri="{BB962C8B-B14F-4D97-AF65-F5344CB8AC3E}">
        <p14:creationId xmlns:p14="http://schemas.microsoft.com/office/powerpoint/2010/main" val="253193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8808-7741-0F7A-B907-D5DFBD6515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712054-DE51-C9AD-2A42-5AA5102252DE}"/>
              </a:ext>
            </a:extLst>
          </p:cNvPr>
          <p:cNvSpPr>
            <a:spLocks noGrp="1"/>
          </p:cNvSpPr>
          <p:nvPr>
            <p:ph type="title"/>
          </p:nvPr>
        </p:nvSpPr>
        <p:spPr>
          <a:xfrm>
            <a:off x="507867" y="279399"/>
            <a:ext cx="10969943" cy="812801"/>
          </a:xfrm>
        </p:spPr>
        <p:txBody>
          <a:bodyPr>
            <a:normAutofit/>
          </a:bodyPr>
          <a:lstStyle/>
          <a:p>
            <a:r>
              <a:rPr lang="en-US" b="1" kern="1200" dirty="0">
                <a:latin typeface="Cooper Black" panose="0208090404030B020404" pitchFamily="18" charset="0"/>
              </a:rPr>
              <a:t>The Use case</a:t>
            </a:r>
          </a:p>
        </p:txBody>
      </p:sp>
      <p:sp>
        <p:nvSpPr>
          <p:cNvPr id="3" name="Footer Placeholder 2">
            <a:extLst>
              <a:ext uri="{FF2B5EF4-FFF2-40B4-BE49-F238E27FC236}">
                <a16:creationId xmlns:a16="http://schemas.microsoft.com/office/drawing/2014/main" id="{EEF91197-0161-D022-C56D-6420FA946E9C}"/>
              </a:ext>
            </a:extLst>
          </p:cNvPr>
          <p:cNvSpPr>
            <a:spLocks noGrp="1"/>
          </p:cNvSpPr>
          <p:nvPr>
            <p:ph type="ftr" sz="quarter" idx="11"/>
          </p:nvPr>
        </p:nvSpPr>
        <p:spPr>
          <a:xfrm>
            <a:off x="4164515" y="6356351"/>
            <a:ext cx="3859795" cy="365125"/>
          </a:xfrm>
        </p:spPr>
        <p:txBody>
          <a:bodyPr vert="horz" lIns="91440" tIns="45720" rIns="91440" bIns="45720" rtlCol="0" anchor="ctr">
            <a:normAutofit/>
          </a:bodyPr>
          <a:lstStyle/>
          <a:p>
            <a:pPr>
              <a:spcAft>
                <a:spcPts val="6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DA1804D1-BCDC-DF52-0164-8CE5D59973F2}"/>
              </a:ext>
            </a:extLst>
          </p:cNvPr>
          <p:cNvSpPr>
            <a:spLocks noGrp="1"/>
          </p:cNvSpPr>
          <p:nvPr>
            <p:ph type="sldNum" sz="quarter" idx="12"/>
          </p:nvPr>
        </p:nvSpPr>
        <p:spPr>
          <a:xfrm>
            <a:off x="8735325" y="6356351"/>
            <a:ext cx="2844059"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14</a:t>
            </a:fld>
            <a:endParaRPr lang="en-US"/>
          </a:p>
        </p:txBody>
      </p:sp>
      <p:pic>
        <p:nvPicPr>
          <p:cNvPr id="2050" name="Picture 2" descr="3,100+ Female Programmer Standing Stock Photos, Pictures &amp; Royalty-Free  Images - iStock">
            <a:extLst>
              <a:ext uri="{FF2B5EF4-FFF2-40B4-BE49-F238E27FC236}">
                <a16:creationId xmlns:a16="http://schemas.microsoft.com/office/drawing/2014/main" id="{CE647893-9C4B-3D89-AE8E-E6FEDF2EC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47" r="10068" b="-1"/>
          <a:stretch>
            <a:fillRect/>
          </a:stretch>
        </p:blipFill>
        <p:spPr bwMode="auto">
          <a:xfrm>
            <a:off x="609441" y="1295400"/>
            <a:ext cx="5383398" cy="4876800"/>
          </a:xfrm>
          <a:prstGeom prst="rect">
            <a:avLst/>
          </a:prstGeom>
          <a:solidFill>
            <a:srgbClr val="FFFFFF"/>
          </a:solidFill>
        </p:spPr>
      </p:pic>
      <p:sp>
        <p:nvSpPr>
          <p:cNvPr id="6" name="TextBox 5">
            <a:extLst>
              <a:ext uri="{FF2B5EF4-FFF2-40B4-BE49-F238E27FC236}">
                <a16:creationId xmlns:a16="http://schemas.microsoft.com/office/drawing/2014/main" id="{3BB20A45-5835-951D-5F2B-AC9A69EA22E8}"/>
              </a:ext>
            </a:extLst>
          </p:cNvPr>
          <p:cNvSpPr txBox="1"/>
          <p:nvPr/>
        </p:nvSpPr>
        <p:spPr>
          <a:xfrm>
            <a:off x="6195986" y="1295400"/>
            <a:ext cx="5383398" cy="4876800"/>
          </a:xfrm>
          <a:prstGeom prst="rect">
            <a:avLst/>
          </a:prstGeom>
        </p:spPr>
        <p:txBody>
          <a:bodyPr vert="horz" lIns="91440" tIns="45720" rIns="91440" bIns="45720" rtlCol="0">
            <a:normAutofit/>
          </a:bodyPr>
          <a:lstStyle/>
          <a:p>
            <a:pPr defTabSz="1218895">
              <a:lnSpc>
                <a:spcPct val="90000"/>
              </a:lnSpc>
              <a:spcBef>
                <a:spcPct val="20000"/>
              </a:spcBef>
              <a:buFont typeface="Arial" pitchFamily="34" charset="0"/>
            </a:pPr>
            <a:r>
              <a:rPr lang="en-US" sz="1400" b="1" dirty="0"/>
              <a:t>Background:</a:t>
            </a:r>
          </a:p>
          <a:p>
            <a:pPr defTabSz="1218895">
              <a:lnSpc>
                <a:spcPct val="90000"/>
              </a:lnSpc>
              <a:spcBef>
                <a:spcPct val="20000"/>
              </a:spcBef>
              <a:buFont typeface="Arial" pitchFamily="34" charset="0"/>
            </a:pPr>
            <a:r>
              <a:rPr lang="en-US" sz="1400" dirty="0"/>
              <a:t>Meet Mia is an SAP consultant working on multiple SAP S/4HANA projects. Her responsibility includes maintaining and updating business partner address data within the SAP S/4HANA system. </a:t>
            </a:r>
          </a:p>
          <a:p>
            <a:pPr defTabSz="1218895">
              <a:lnSpc>
                <a:spcPct val="90000"/>
              </a:lnSpc>
              <a:spcBef>
                <a:spcPct val="20000"/>
              </a:spcBef>
              <a:buFont typeface="Arial" pitchFamily="34" charset="0"/>
            </a:pPr>
            <a:endParaRPr lang="en-US" sz="1400" dirty="0"/>
          </a:p>
          <a:p>
            <a:pPr defTabSz="1218895">
              <a:lnSpc>
                <a:spcPct val="90000"/>
              </a:lnSpc>
              <a:spcBef>
                <a:spcPct val="20000"/>
              </a:spcBef>
              <a:buFont typeface="Arial" pitchFamily="34" charset="0"/>
            </a:pPr>
            <a:r>
              <a:rPr lang="en-US" sz="1400" dirty="0"/>
              <a:t>As part of her organization's clean core strategy, Mia wants to avoid direct customizations inside the S/4HANA system. Instead, she plans to build a side-by-side extension application using SAP Build Apps on the SAP Business Technology Platform (BTP) to manage business partner updates more efficiently and in a user-friendly manner.</a:t>
            </a:r>
          </a:p>
          <a:p>
            <a:pPr defTabSz="1218895">
              <a:lnSpc>
                <a:spcPct val="90000"/>
              </a:lnSpc>
              <a:spcBef>
                <a:spcPct val="20000"/>
              </a:spcBef>
              <a:buFont typeface="Arial" pitchFamily="34" charset="0"/>
            </a:pPr>
            <a:endParaRPr lang="en-US" sz="1400" dirty="0"/>
          </a:p>
          <a:p>
            <a:pPr defTabSz="1218895">
              <a:lnSpc>
                <a:spcPct val="90000"/>
              </a:lnSpc>
              <a:spcBef>
                <a:spcPct val="20000"/>
              </a:spcBef>
              <a:buFont typeface="Arial" pitchFamily="34" charset="0"/>
            </a:pPr>
            <a:r>
              <a:rPr lang="en-US" sz="1400" b="1" dirty="0"/>
              <a:t>Key considerations:</a:t>
            </a:r>
          </a:p>
          <a:p>
            <a:pPr defTabSz="1218895">
              <a:lnSpc>
                <a:spcPct val="90000"/>
              </a:lnSpc>
              <a:spcBef>
                <a:spcPct val="20000"/>
              </a:spcBef>
              <a:buFont typeface="Arial" pitchFamily="34" charset="0"/>
            </a:pPr>
            <a:r>
              <a:rPr lang="en-US" sz="1400" dirty="0"/>
              <a:t>Mia uses SAP Build Apps, a low-code/no-code tool on BTP, to develop a standalone application that connects to the SAP S/4HANA system via public APIs available on the SAP Business Accelerator Hub. </a:t>
            </a:r>
          </a:p>
          <a:p>
            <a:pPr defTabSz="1218895">
              <a:lnSpc>
                <a:spcPct val="90000"/>
              </a:lnSpc>
              <a:spcBef>
                <a:spcPct val="20000"/>
              </a:spcBef>
              <a:buFont typeface="Arial" pitchFamily="34" charset="0"/>
            </a:pPr>
            <a:endParaRPr lang="en-US" sz="1400" dirty="0"/>
          </a:p>
          <a:p>
            <a:pPr marL="285750" indent="-285750" defTabSz="1218895">
              <a:lnSpc>
                <a:spcPct val="90000"/>
              </a:lnSpc>
              <a:spcBef>
                <a:spcPct val="20000"/>
              </a:spcBef>
              <a:buFont typeface="Arial" panose="020B0604020202020204" pitchFamily="34" charset="0"/>
              <a:buChar char="•"/>
            </a:pPr>
            <a:r>
              <a:rPr lang="en-US" sz="1400" dirty="0"/>
              <a:t>She is not expert in coding</a:t>
            </a:r>
          </a:p>
          <a:p>
            <a:pPr marL="285750" indent="-285750" defTabSz="1218895">
              <a:lnSpc>
                <a:spcPct val="90000"/>
              </a:lnSpc>
              <a:spcBef>
                <a:spcPct val="20000"/>
              </a:spcBef>
              <a:buFont typeface="Arial" panose="020B0604020202020204" pitchFamily="34" charset="0"/>
              <a:buChar char="•"/>
            </a:pPr>
            <a:r>
              <a:rPr lang="en-US" sz="1400" dirty="0"/>
              <a:t>The application should work in user’s mobile phone</a:t>
            </a:r>
          </a:p>
          <a:p>
            <a:pPr marL="285750" indent="-285750" defTabSz="1218895">
              <a:lnSpc>
                <a:spcPct val="90000"/>
              </a:lnSpc>
              <a:spcBef>
                <a:spcPct val="20000"/>
              </a:spcBef>
              <a:buFont typeface="Arial" panose="020B0604020202020204" pitchFamily="34" charset="0"/>
              <a:buChar char="•"/>
            </a:pPr>
            <a:r>
              <a:rPr lang="en-US" sz="1400" dirty="0"/>
              <a:t>She is trying to beat the time as the requirement is quite urgent</a:t>
            </a:r>
          </a:p>
          <a:p>
            <a:pPr marL="285750" indent="-285750" defTabSz="1218895">
              <a:lnSpc>
                <a:spcPct val="90000"/>
              </a:lnSpc>
              <a:spcBef>
                <a:spcPct val="20000"/>
              </a:spcBef>
              <a:buFont typeface="Arial" panose="020B0604020202020204" pitchFamily="34" charset="0"/>
              <a:buChar char="•"/>
            </a:pPr>
            <a:r>
              <a:rPr lang="en-US" sz="1400" dirty="0"/>
              <a:t>A cloud solution is required to fulfill the requirement</a:t>
            </a:r>
          </a:p>
        </p:txBody>
      </p:sp>
    </p:spTree>
    <p:extLst>
      <p:ext uri="{BB962C8B-B14F-4D97-AF65-F5344CB8AC3E}">
        <p14:creationId xmlns:p14="http://schemas.microsoft.com/office/powerpoint/2010/main" val="4090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C88-06E1-11B6-ACF3-10594B82CAE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6C6D94-3A20-BCE6-9FB1-4DA60AAC7E9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D4E72C0B-FAE4-C909-1D2A-40A8A08DD202}"/>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15</a:t>
            </a:fld>
            <a:endParaRPr lang="en-US" dirty="0"/>
          </a:p>
        </p:txBody>
      </p:sp>
      <p:sp>
        <p:nvSpPr>
          <p:cNvPr id="5" name="Title 4">
            <a:extLst>
              <a:ext uri="{FF2B5EF4-FFF2-40B4-BE49-F238E27FC236}">
                <a16:creationId xmlns:a16="http://schemas.microsoft.com/office/drawing/2014/main" id="{45BBA13A-B21B-CC8A-8E79-8F6A6776CD56}"/>
              </a:ext>
            </a:extLst>
          </p:cNvPr>
          <p:cNvSpPr>
            <a:spLocks noGrp="1"/>
          </p:cNvSpPr>
          <p:nvPr>
            <p:ph type="title"/>
          </p:nvPr>
        </p:nvSpPr>
        <p:spPr>
          <a:xfrm>
            <a:off x="101573" y="178647"/>
            <a:ext cx="10969943" cy="711016"/>
          </a:xfrm>
        </p:spPr>
        <p:txBody>
          <a:bodyPr/>
          <a:lstStyle/>
          <a:p>
            <a:r>
              <a:rPr lang="en-IN" sz="3333" dirty="0"/>
              <a:t>Solution Flow</a:t>
            </a:r>
          </a:p>
        </p:txBody>
      </p:sp>
      <p:pic>
        <p:nvPicPr>
          <p:cNvPr id="3074" name="Picture 2" descr="App">
            <a:extLst>
              <a:ext uri="{FF2B5EF4-FFF2-40B4-BE49-F238E27FC236}">
                <a16:creationId xmlns:a16="http://schemas.microsoft.com/office/drawing/2014/main" id="{39AB3F82-291F-DC17-30CA-DA8F1CD95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037" y="1196752"/>
            <a:ext cx="9118749" cy="50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6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0558-47F2-ACDE-8E91-099DB15280A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6CB089-6CEA-890D-12F1-0ED8D3D197E6}"/>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5869052-611C-F121-8159-5D3479FC4892}"/>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16</a:t>
            </a:fld>
            <a:endParaRPr lang="en-US" dirty="0"/>
          </a:p>
        </p:txBody>
      </p:sp>
      <p:sp>
        <p:nvSpPr>
          <p:cNvPr id="5" name="Title 4">
            <a:extLst>
              <a:ext uri="{FF2B5EF4-FFF2-40B4-BE49-F238E27FC236}">
                <a16:creationId xmlns:a16="http://schemas.microsoft.com/office/drawing/2014/main" id="{D8BFADFA-8217-EFB8-8794-643D370283C5}"/>
              </a:ext>
            </a:extLst>
          </p:cNvPr>
          <p:cNvSpPr>
            <a:spLocks noGrp="1"/>
          </p:cNvSpPr>
          <p:nvPr>
            <p:ph type="title"/>
          </p:nvPr>
        </p:nvSpPr>
        <p:spPr>
          <a:xfrm>
            <a:off x="101573" y="178647"/>
            <a:ext cx="10969943" cy="711016"/>
          </a:xfrm>
        </p:spPr>
        <p:txBody>
          <a:bodyPr/>
          <a:lstStyle/>
          <a:p>
            <a:r>
              <a:rPr lang="en-IN" sz="3333" dirty="0"/>
              <a:t>Functional Spec</a:t>
            </a:r>
          </a:p>
        </p:txBody>
      </p:sp>
      <p:sp>
        <p:nvSpPr>
          <p:cNvPr id="6" name="TextBox 5">
            <a:extLst>
              <a:ext uri="{FF2B5EF4-FFF2-40B4-BE49-F238E27FC236}">
                <a16:creationId xmlns:a16="http://schemas.microsoft.com/office/drawing/2014/main" id="{7445F783-6A83-8ADF-FDFC-CC9C2A9E3814}"/>
              </a:ext>
            </a:extLst>
          </p:cNvPr>
          <p:cNvSpPr txBox="1"/>
          <p:nvPr/>
        </p:nvSpPr>
        <p:spPr>
          <a:xfrm>
            <a:off x="203147" y="1194383"/>
            <a:ext cx="11477810" cy="4308872"/>
          </a:xfrm>
          <a:prstGeom prst="rect">
            <a:avLst/>
          </a:prstGeom>
          <a:noFill/>
        </p:spPr>
        <p:txBody>
          <a:bodyPr wrap="square" rtlCol="0">
            <a:spAutoFit/>
          </a:bodyPr>
          <a:lstStyle/>
          <a:p>
            <a:pPr algn="l">
              <a:lnSpc>
                <a:spcPts val="1800"/>
              </a:lnSpc>
              <a:spcAft>
                <a:spcPts val="1500"/>
              </a:spcAft>
              <a:buNone/>
            </a:pPr>
            <a:r>
              <a:rPr lang="en-US" sz="1600" b="0" i="0" dirty="0">
                <a:solidFill>
                  <a:srgbClr val="1F1F1F"/>
                </a:solidFill>
                <a:effectLst/>
                <a:latin typeface="72 Brand Variable"/>
              </a:rPr>
              <a:t>You will create an app with 3 pages:</a:t>
            </a:r>
          </a:p>
          <a:p>
            <a:pPr algn="l">
              <a:spcAft>
                <a:spcPts val="1500"/>
              </a:spcAft>
              <a:buFont typeface="Arial" panose="020B0604020202020204" pitchFamily="34" charset="0"/>
              <a:buChar char="•"/>
            </a:pPr>
            <a:r>
              <a:rPr lang="en-US" sz="1600" b="0" i="0" dirty="0">
                <a:solidFill>
                  <a:srgbClr val="1F1F1F"/>
                </a:solidFill>
                <a:effectLst/>
                <a:latin typeface="72 Brand Variable"/>
              </a:rPr>
              <a:t> Page 1: Display all business partners</a:t>
            </a:r>
          </a:p>
          <a:p>
            <a:pPr algn="l">
              <a:spcAft>
                <a:spcPts val="1500"/>
              </a:spcAft>
              <a:buFont typeface="Arial" panose="020B0604020202020204" pitchFamily="34" charset="0"/>
              <a:buChar char="•"/>
            </a:pPr>
            <a:r>
              <a:rPr lang="en-US" sz="1600" b="0" i="0" dirty="0">
                <a:solidFill>
                  <a:srgbClr val="1F1F1F"/>
                </a:solidFill>
                <a:effectLst/>
                <a:latin typeface="72 Brand Variable"/>
              </a:rPr>
              <a:t> Page 2: Display all addresses for a business partner</a:t>
            </a:r>
          </a:p>
          <a:p>
            <a:pPr algn="l">
              <a:spcAft>
                <a:spcPts val="1500"/>
              </a:spcAft>
              <a:buFont typeface="Arial" panose="020B0604020202020204" pitchFamily="34" charset="0"/>
              <a:buChar char="•"/>
            </a:pPr>
            <a:r>
              <a:rPr lang="en-US" sz="1600" b="0" i="0" dirty="0">
                <a:solidFill>
                  <a:srgbClr val="1F1F1F"/>
                </a:solidFill>
                <a:effectLst/>
                <a:latin typeface="72 Brand Variable"/>
              </a:rPr>
              <a:t> Page 3: Create or update an address</a:t>
            </a:r>
          </a:p>
          <a:p>
            <a:pPr algn="l">
              <a:lnSpc>
                <a:spcPts val="1800"/>
              </a:lnSpc>
              <a:spcAft>
                <a:spcPts val="1500"/>
              </a:spcAft>
              <a:buNone/>
            </a:pPr>
            <a:r>
              <a:rPr lang="en-US" sz="1600" b="0" i="0" dirty="0">
                <a:solidFill>
                  <a:srgbClr val="1F1F1F"/>
                </a:solidFill>
                <a:effectLst/>
                <a:latin typeface="72 Brand Variable"/>
              </a:rPr>
              <a:t>As for complexities of the API, here are a few:</a:t>
            </a:r>
          </a:p>
          <a:p>
            <a:pPr algn="l">
              <a:spcAft>
                <a:spcPts val="1500"/>
              </a:spcAft>
              <a:buFont typeface="Arial" panose="020B0604020202020204" pitchFamily="34" charset="0"/>
              <a:buChar char="•"/>
            </a:pPr>
            <a:r>
              <a:rPr lang="en-US" sz="1600" b="0" i="0" dirty="0">
                <a:solidFill>
                  <a:srgbClr val="1F1F1F"/>
                </a:solidFill>
                <a:effectLst/>
                <a:latin typeface="72 Brand Variable"/>
              </a:rPr>
              <a:t> You cannot delete an address if it is labeled as the default address (</a:t>
            </a:r>
            <a:r>
              <a:rPr lang="en-US" sz="1600" b="0" i="0" dirty="0" err="1">
                <a:solidFill>
                  <a:srgbClr val="1F1F1F"/>
                </a:solidFill>
                <a:effectLst/>
                <a:latin typeface="72 Brand Variable"/>
              </a:rPr>
              <a:t>AddressUsage</a:t>
            </a:r>
            <a:r>
              <a:rPr lang="en-US" sz="1600" b="0" i="0" dirty="0">
                <a:solidFill>
                  <a:srgbClr val="1F1F1F"/>
                </a:solidFill>
                <a:effectLst/>
                <a:latin typeface="72 Brand Variable"/>
              </a:rPr>
              <a:t> = XXDEFAULT).</a:t>
            </a:r>
          </a:p>
          <a:p>
            <a:pPr algn="l">
              <a:spcAft>
                <a:spcPts val="1500"/>
              </a:spcAft>
              <a:buFont typeface="Arial" panose="020B0604020202020204" pitchFamily="34" charset="0"/>
              <a:buChar char="•"/>
            </a:pPr>
            <a:r>
              <a:rPr lang="en-US" sz="1600" b="0" i="0" dirty="0">
                <a:solidFill>
                  <a:srgbClr val="1F1F1F"/>
                </a:solidFill>
                <a:effectLst/>
                <a:latin typeface="72 Brand Variable"/>
              </a:rPr>
              <a:t> Whether an address is the default is determined by the </a:t>
            </a:r>
            <a:r>
              <a:rPr lang="en-US" sz="1600" b="1" i="0" dirty="0" err="1">
                <a:solidFill>
                  <a:srgbClr val="1F1F1F"/>
                </a:solidFill>
                <a:effectLst/>
                <a:latin typeface="72 Brand Variable"/>
              </a:rPr>
              <a:t>AddressUsage</a:t>
            </a:r>
            <a:r>
              <a:rPr lang="en-US" sz="1600" b="0" i="0" dirty="0">
                <a:solidFill>
                  <a:srgbClr val="1F1F1F"/>
                </a:solidFill>
                <a:effectLst/>
                <a:latin typeface="72 Brand Variable"/>
              </a:rPr>
              <a:t> nested entity, which you will need to expand.</a:t>
            </a:r>
          </a:p>
          <a:p>
            <a:pPr algn="l">
              <a:spcAft>
                <a:spcPts val="1500"/>
              </a:spcAft>
              <a:buFont typeface="Arial" panose="020B0604020202020204" pitchFamily="34" charset="0"/>
              <a:buChar char="•"/>
            </a:pPr>
            <a:r>
              <a:rPr lang="en-US" sz="1600" b="0" i="0" dirty="0">
                <a:solidFill>
                  <a:srgbClr val="1F1F1F"/>
                </a:solidFill>
                <a:effectLst/>
                <a:latin typeface="72 Brand Variable"/>
              </a:rPr>
              <a:t> If you add an address to a business partner that has no addresses, that address must be labeled as the default address, but if you are adding an additional address, that address CANNOT be labeled as the default address.</a:t>
            </a:r>
          </a:p>
          <a:p>
            <a:pPr algn="l">
              <a:spcAft>
                <a:spcPts val="1500"/>
              </a:spcAft>
              <a:buFont typeface="Arial" panose="020B0604020202020204" pitchFamily="34" charset="0"/>
              <a:buChar char="•"/>
            </a:pPr>
            <a:r>
              <a:rPr lang="en-US" sz="1600" b="0" i="0" dirty="0">
                <a:solidFill>
                  <a:srgbClr val="1F1F1F"/>
                </a:solidFill>
                <a:effectLst/>
                <a:latin typeface="72 Brand Variable"/>
              </a:rPr>
              <a:t> There are all types of conditions for the data. For example, if you add an address from the United Kingdom, it must include a postal code (Postal codes are not needed for the US or Sweden). Or, you cannot delete the default address.</a:t>
            </a:r>
          </a:p>
        </p:txBody>
      </p:sp>
    </p:spTree>
    <p:extLst>
      <p:ext uri="{BB962C8B-B14F-4D97-AF65-F5344CB8AC3E}">
        <p14:creationId xmlns:p14="http://schemas.microsoft.com/office/powerpoint/2010/main" val="365917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115B4-3600-4338-A924-81611612E3E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5C97F4-01EC-D223-8F80-176746FCAD3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1C223742-00A9-3484-F47F-B361D929FE1D}"/>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17</a:t>
            </a:fld>
            <a:endParaRPr lang="en-US" dirty="0"/>
          </a:p>
        </p:txBody>
      </p:sp>
      <p:sp>
        <p:nvSpPr>
          <p:cNvPr id="5" name="Title 4">
            <a:extLst>
              <a:ext uri="{FF2B5EF4-FFF2-40B4-BE49-F238E27FC236}">
                <a16:creationId xmlns:a16="http://schemas.microsoft.com/office/drawing/2014/main" id="{D5A6C654-2C46-DC5A-A30A-9CEF9AFCCE55}"/>
              </a:ext>
            </a:extLst>
          </p:cNvPr>
          <p:cNvSpPr>
            <a:spLocks noGrp="1"/>
          </p:cNvSpPr>
          <p:nvPr>
            <p:ph type="title"/>
          </p:nvPr>
        </p:nvSpPr>
        <p:spPr>
          <a:xfrm>
            <a:off x="101573" y="178647"/>
            <a:ext cx="10969943" cy="711016"/>
          </a:xfrm>
        </p:spPr>
        <p:txBody>
          <a:bodyPr/>
          <a:lstStyle/>
          <a:p>
            <a:r>
              <a:rPr lang="en-IN" sz="3333" dirty="0"/>
              <a:t>SAP Business Partner API</a:t>
            </a:r>
          </a:p>
        </p:txBody>
      </p:sp>
      <p:pic>
        <p:nvPicPr>
          <p:cNvPr id="4098" name="Picture 2" descr="API reference">
            <a:extLst>
              <a:ext uri="{FF2B5EF4-FFF2-40B4-BE49-F238E27FC236}">
                <a16:creationId xmlns:a16="http://schemas.microsoft.com/office/drawing/2014/main" id="{7118E1DA-7A24-D61A-7ABB-83E7AFBE7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1268760"/>
            <a:ext cx="10093484" cy="497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89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448C-E1FC-5F4F-CE0A-15FB230DA75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E6640C-B39B-CCD5-D39F-E204A4A8191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4902F6-EA37-ED0D-1E48-CA0E61B89694}"/>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18</a:t>
            </a:fld>
            <a:endParaRPr lang="en-US" dirty="0"/>
          </a:p>
        </p:txBody>
      </p:sp>
      <p:sp>
        <p:nvSpPr>
          <p:cNvPr id="5" name="Title 4">
            <a:extLst>
              <a:ext uri="{FF2B5EF4-FFF2-40B4-BE49-F238E27FC236}">
                <a16:creationId xmlns:a16="http://schemas.microsoft.com/office/drawing/2014/main" id="{0E522288-B299-1EA1-76BD-E53E9221DEED}"/>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375141E3-B940-CC73-1384-8D026BA42772}"/>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C684F0B-374E-65B2-1E5A-AF1F16EC68FB}"/>
                  </a:ext>
                </a:extLst>
              </p14:cNvPr>
              <p14:cNvContentPartPr/>
              <p14:nvPr/>
            </p14:nvContentPartPr>
            <p14:xfrm>
              <a:off x="2111680" y="585212"/>
              <a:ext cx="360" cy="360"/>
            </p14:xfrm>
          </p:contentPart>
        </mc:Choice>
        <mc:Fallback>
          <p:pic>
            <p:nvPicPr>
              <p:cNvPr id="2" name="Ink 1">
                <a:extLst>
                  <a:ext uri="{FF2B5EF4-FFF2-40B4-BE49-F238E27FC236}">
                    <a16:creationId xmlns:a16="http://schemas.microsoft.com/office/drawing/2014/main" id="{BC684F0B-374E-65B2-1E5A-AF1F16EC68FB}"/>
                  </a:ext>
                </a:extLst>
              </p:cNvPr>
              <p:cNvPicPr/>
              <p:nvPr/>
            </p:nvPicPr>
            <p:blipFill>
              <a:blip r:embed="rId3"/>
              <a:stretch>
                <a:fillRect/>
              </a:stretch>
            </p:blipFill>
            <p:spPr>
              <a:xfrm>
                <a:off x="2102680" y="5765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4" name="Ink 153">
                <a:extLst>
                  <a:ext uri="{FF2B5EF4-FFF2-40B4-BE49-F238E27FC236}">
                    <a16:creationId xmlns:a16="http://schemas.microsoft.com/office/drawing/2014/main" id="{16968E91-6A92-329B-A6C2-3784D1A30E6C}"/>
                  </a:ext>
                </a:extLst>
              </p14:cNvPr>
              <p14:cNvContentPartPr/>
              <p14:nvPr/>
            </p14:nvContentPartPr>
            <p14:xfrm>
              <a:off x="10011880" y="5353052"/>
              <a:ext cx="7200" cy="66960"/>
            </p14:xfrm>
          </p:contentPart>
        </mc:Choice>
        <mc:Fallback>
          <p:pic>
            <p:nvPicPr>
              <p:cNvPr id="154" name="Ink 153">
                <a:extLst>
                  <a:ext uri="{FF2B5EF4-FFF2-40B4-BE49-F238E27FC236}">
                    <a16:creationId xmlns:a16="http://schemas.microsoft.com/office/drawing/2014/main" id="{16968E91-6A92-329B-A6C2-3784D1A30E6C}"/>
                  </a:ext>
                </a:extLst>
              </p:cNvPr>
              <p:cNvPicPr/>
              <p:nvPr/>
            </p:nvPicPr>
            <p:blipFill>
              <a:blip r:embed="rId5"/>
              <a:stretch>
                <a:fillRect/>
              </a:stretch>
            </p:blipFill>
            <p:spPr>
              <a:xfrm>
                <a:off x="10003240" y="5344412"/>
                <a:ext cx="24840" cy="84600"/>
              </a:xfrm>
              <a:prstGeom prst="rect">
                <a:avLst/>
              </a:prstGeom>
            </p:spPr>
          </p:pic>
        </mc:Fallback>
      </mc:AlternateContent>
      <p:grpSp>
        <p:nvGrpSpPr>
          <p:cNvPr id="253" name="Group 252">
            <a:extLst>
              <a:ext uri="{FF2B5EF4-FFF2-40B4-BE49-F238E27FC236}">
                <a16:creationId xmlns:a16="http://schemas.microsoft.com/office/drawing/2014/main" id="{FE29BF94-9CAB-0FD1-1D2D-C7BED9BFD6D5}"/>
              </a:ext>
            </a:extLst>
          </p:cNvPr>
          <p:cNvGrpSpPr/>
          <p:nvPr/>
        </p:nvGrpSpPr>
        <p:grpSpPr>
          <a:xfrm>
            <a:off x="2196640" y="1677812"/>
            <a:ext cx="9411120" cy="4979160"/>
            <a:chOff x="2196640" y="1677812"/>
            <a:chExt cx="9411120" cy="4979160"/>
          </a:xfrm>
        </p:grpSpPr>
        <mc:AlternateContent xmlns:mc="http://schemas.openxmlformats.org/markup-compatibility/2006">
          <mc:Choice xmlns:p14="http://schemas.microsoft.com/office/powerpoint/2010/main" Requires="p14">
            <p:contentPart p14:bwMode="auto" r:id="rId6">
              <p14:nvContentPartPr>
                <p14:cNvPr id="194" name="Ink 193">
                  <a:extLst>
                    <a:ext uri="{FF2B5EF4-FFF2-40B4-BE49-F238E27FC236}">
                      <a16:creationId xmlns:a16="http://schemas.microsoft.com/office/drawing/2014/main" id="{C6BB814E-BD96-6C23-C823-4CBA18F26197}"/>
                    </a:ext>
                  </a:extLst>
                </p14:cNvPr>
                <p14:cNvContentPartPr/>
                <p14:nvPr/>
              </p14:nvContentPartPr>
              <p14:xfrm>
                <a:off x="2196640" y="1934132"/>
                <a:ext cx="249480" cy="363240"/>
              </p14:xfrm>
            </p:contentPart>
          </mc:Choice>
          <mc:Fallback>
            <p:pic>
              <p:nvPicPr>
                <p:cNvPr id="194" name="Ink 193">
                  <a:extLst>
                    <a:ext uri="{FF2B5EF4-FFF2-40B4-BE49-F238E27FC236}">
                      <a16:creationId xmlns:a16="http://schemas.microsoft.com/office/drawing/2014/main" id="{C6BB814E-BD96-6C23-C823-4CBA18F26197}"/>
                    </a:ext>
                  </a:extLst>
                </p:cNvPr>
                <p:cNvPicPr/>
                <p:nvPr/>
              </p:nvPicPr>
              <p:blipFill>
                <a:blip r:embed="rId7"/>
                <a:stretch>
                  <a:fillRect/>
                </a:stretch>
              </p:blipFill>
              <p:spPr>
                <a:xfrm>
                  <a:off x="2187640" y="1925492"/>
                  <a:ext cx="2671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5" name="Ink 194">
                  <a:extLst>
                    <a:ext uri="{FF2B5EF4-FFF2-40B4-BE49-F238E27FC236}">
                      <a16:creationId xmlns:a16="http://schemas.microsoft.com/office/drawing/2014/main" id="{6307508A-8E57-2454-F2B8-0EE9CC95E054}"/>
                    </a:ext>
                  </a:extLst>
                </p14:cNvPr>
                <p14:cNvContentPartPr/>
                <p14:nvPr/>
              </p14:nvContentPartPr>
              <p14:xfrm>
                <a:off x="2262880" y="1926932"/>
                <a:ext cx="506880" cy="316080"/>
              </p14:xfrm>
            </p:contentPart>
          </mc:Choice>
          <mc:Fallback>
            <p:pic>
              <p:nvPicPr>
                <p:cNvPr id="195" name="Ink 194">
                  <a:extLst>
                    <a:ext uri="{FF2B5EF4-FFF2-40B4-BE49-F238E27FC236}">
                      <a16:creationId xmlns:a16="http://schemas.microsoft.com/office/drawing/2014/main" id="{6307508A-8E57-2454-F2B8-0EE9CC95E054}"/>
                    </a:ext>
                  </a:extLst>
                </p:cNvPr>
                <p:cNvPicPr/>
                <p:nvPr/>
              </p:nvPicPr>
              <p:blipFill>
                <a:blip r:embed="rId9"/>
                <a:stretch>
                  <a:fillRect/>
                </a:stretch>
              </p:blipFill>
              <p:spPr>
                <a:xfrm>
                  <a:off x="2254240" y="1918292"/>
                  <a:ext cx="5245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6" name="Ink 195">
                  <a:extLst>
                    <a:ext uri="{FF2B5EF4-FFF2-40B4-BE49-F238E27FC236}">
                      <a16:creationId xmlns:a16="http://schemas.microsoft.com/office/drawing/2014/main" id="{0A5C062A-3A4F-CC4F-7333-33ECCFC9D02B}"/>
                    </a:ext>
                  </a:extLst>
                </p14:cNvPr>
                <p14:cNvContentPartPr/>
                <p14:nvPr/>
              </p14:nvContentPartPr>
              <p14:xfrm>
                <a:off x="2809000" y="1948172"/>
                <a:ext cx="58680" cy="184680"/>
              </p14:xfrm>
            </p:contentPart>
          </mc:Choice>
          <mc:Fallback>
            <p:pic>
              <p:nvPicPr>
                <p:cNvPr id="196" name="Ink 195">
                  <a:extLst>
                    <a:ext uri="{FF2B5EF4-FFF2-40B4-BE49-F238E27FC236}">
                      <a16:creationId xmlns:a16="http://schemas.microsoft.com/office/drawing/2014/main" id="{0A5C062A-3A4F-CC4F-7333-33ECCFC9D02B}"/>
                    </a:ext>
                  </a:extLst>
                </p:cNvPr>
                <p:cNvPicPr/>
                <p:nvPr/>
              </p:nvPicPr>
              <p:blipFill>
                <a:blip r:embed="rId11"/>
                <a:stretch>
                  <a:fillRect/>
                </a:stretch>
              </p:blipFill>
              <p:spPr>
                <a:xfrm>
                  <a:off x="2800000" y="1939532"/>
                  <a:ext cx="76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0" name="Ink 199">
                  <a:extLst>
                    <a:ext uri="{FF2B5EF4-FFF2-40B4-BE49-F238E27FC236}">
                      <a16:creationId xmlns:a16="http://schemas.microsoft.com/office/drawing/2014/main" id="{0EFA4906-0ED9-C2A6-4AA6-30ABF5A22D0F}"/>
                    </a:ext>
                  </a:extLst>
                </p14:cNvPr>
                <p14:cNvContentPartPr/>
                <p14:nvPr/>
              </p14:nvContentPartPr>
              <p14:xfrm>
                <a:off x="5677840" y="2259212"/>
                <a:ext cx="254880" cy="373320"/>
              </p14:xfrm>
            </p:contentPart>
          </mc:Choice>
          <mc:Fallback>
            <p:pic>
              <p:nvPicPr>
                <p:cNvPr id="200" name="Ink 199">
                  <a:extLst>
                    <a:ext uri="{FF2B5EF4-FFF2-40B4-BE49-F238E27FC236}">
                      <a16:creationId xmlns:a16="http://schemas.microsoft.com/office/drawing/2014/main" id="{0EFA4906-0ED9-C2A6-4AA6-30ABF5A22D0F}"/>
                    </a:ext>
                  </a:extLst>
                </p:cNvPr>
                <p:cNvPicPr/>
                <p:nvPr/>
              </p:nvPicPr>
              <p:blipFill>
                <a:blip r:embed="rId13"/>
                <a:stretch>
                  <a:fillRect/>
                </a:stretch>
              </p:blipFill>
              <p:spPr>
                <a:xfrm>
                  <a:off x="5669200" y="2250212"/>
                  <a:ext cx="2725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1" name="Ink 200">
                  <a:extLst>
                    <a:ext uri="{FF2B5EF4-FFF2-40B4-BE49-F238E27FC236}">
                      <a16:creationId xmlns:a16="http://schemas.microsoft.com/office/drawing/2014/main" id="{CE4D5FFD-7E91-CA41-DB61-932ED7F03921}"/>
                    </a:ext>
                  </a:extLst>
                </p14:cNvPr>
                <p14:cNvContentPartPr/>
                <p14:nvPr/>
              </p14:nvContentPartPr>
              <p14:xfrm>
                <a:off x="6036400" y="2225012"/>
                <a:ext cx="235800" cy="352440"/>
              </p14:xfrm>
            </p:contentPart>
          </mc:Choice>
          <mc:Fallback>
            <p:pic>
              <p:nvPicPr>
                <p:cNvPr id="201" name="Ink 200">
                  <a:extLst>
                    <a:ext uri="{FF2B5EF4-FFF2-40B4-BE49-F238E27FC236}">
                      <a16:creationId xmlns:a16="http://schemas.microsoft.com/office/drawing/2014/main" id="{CE4D5FFD-7E91-CA41-DB61-932ED7F03921}"/>
                    </a:ext>
                  </a:extLst>
                </p:cNvPr>
                <p:cNvPicPr/>
                <p:nvPr/>
              </p:nvPicPr>
              <p:blipFill>
                <a:blip r:embed="rId15"/>
                <a:stretch>
                  <a:fillRect/>
                </a:stretch>
              </p:blipFill>
              <p:spPr>
                <a:xfrm>
                  <a:off x="6027760" y="2216372"/>
                  <a:ext cx="2534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2" name="Ink 201">
                  <a:extLst>
                    <a:ext uri="{FF2B5EF4-FFF2-40B4-BE49-F238E27FC236}">
                      <a16:creationId xmlns:a16="http://schemas.microsoft.com/office/drawing/2014/main" id="{C30D67A6-3AF0-4044-6B40-F9BE6EF802CB}"/>
                    </a:ext>
                  </a:extLst>
                </p14:cNvPr>
                <p14:cNvContentPartPr/>
                <p14:nvPr/>
              </p14:nvContentPartPr>
              <p14:xfrm>
                <a:off x="5954320" y="2803532"/>
                <a:ext cx="641520" cy="250560"/>
              </p14:xfrm>
            </p:contentPart>
          </mc:Choice>
          <mc:Fallback>
            <p:pic>
              <p:nvPicPr>
                <p:cNvPr id="202" name="Ink 201">
                  <a:extLst>
                    <a:ext uri="{FF2B5EF4-FFF2-40B4-BE49-F238E27FC236}">
                      <a16:creationId xmlns:a16="http://schemas.microsoft.com/office/drawing/2014/main" id="{C30D67A6-3AF0-4044-6B40-F9BE6EF802CB}"/>
                    </a:ext>
                  </a:extLst>
                </p:cNvPr>
                <p:cNvPicPr/>
                <p:nvPr/>
              </p:nvPicPr>
              <p:blipFill>
                <a:blip r:embed="rId17"/>
                <a:stretch>
                  <a:fillRect/>
                </a:stretch>
              </p:blipFill>
              <p:spPr>
                <a:xfrm>
                  <a:off x="5945680" y="2794532"/>
                  <a:ext cx="6591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3" name="Ink 202">
                  <a:extLst>
                    <a:ext uri="{FF2B5EF4-FFF2-40B4-BE49-F238E27FC236}">
                      <a16:creationId xmlns:a16="http://schemas.microsoft.com/office/drawing/2014/main" id="{6A271A75-D6DC-C334-751B-D64174C9EC0C}"/>
                    </a:ext>
                  </a:extLst>
                </p14:cNvPr>
                <p14:cNvContentPartPr/>
                <p14:nvPr/>
              </p14:nvContentPartPr>
              <p14:xfrm>
                <a:off x="6795640" y="2882732"/>
                <a:ext cx="264240" cy="286560"/>
              </p14:xfrm>
            </p:contentPart>
          </mc:Choice>
          <mc:Fallback>
            <p:pic>
              <p:nvPicPr>
                <p:cNvPr id="203" name="Ink 202">
                  <a:extLst>
                    <a:ext uri="{FF2B5EF4-FFF2-40B4-BE49-F238E27FC236}">
                      <a16:creationId xmlns:a16="http://schemas.microsoft.com/office/drawing/2014/main" id="{6A271A75-D6DC-C334-751B-D64174C9EC0C}"/>
                    </a:ext>
                  </a:extLst>
                </p:cNvPr>
                <p:cNvPicPr/>
                <p:nvPr/>
              </p:nvPicPr>
              <p:blipFill>
                <a:blip r:embed="rId19"/>
                <a:stretch>
                  <a:fillRect/>
                </a:stretch>
              </p:blipFill>
              <p:spPr>
                <a:xfrm>
                  <a:off x="6786640" y="2874092"/>
                  <a:ext cx="2818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4" name="Ink 203">
                  <a:extLst>
                    <a:ext uri="{FF2B5EF4-FFF2-40B4-BE49-F238E27FC236}">
                      <a16:creationId xmlns:a16="http://schemas.microsoft.com/office/drawing/2014/main" id="{51055E95-253D-EDB4-8A13-0898687DA878}"/>
                    </a:ext>
                  </a:extLst>
                </p14:cNvPr>
                <p14:cNvContentPartPr/>
                <p14:nvPr/>
              </p14:nvContentPartPr>
              <p14:xfrm>
                <a:off x="6884200" y="2878052"/>
                <a:ext cx="466200" cy="240480"/>
              </p14:xfrm>
            </p:contentPart>
          </mc:Choice>
          <mc:Fallback>
            <p:pic>
              <p:nvPicPr>
                <p:cNvPr id="204" name="Ink 203">
                  <a:extLst>
                    <a:ext uri="{FF2B5EF4-FFF2-40B4-BE49-F238E27FC236}">
                      <a16:creationId xmlns:a16="http://schemas.microsoft.com/office/drawing/2014/main" id="{51055E95-253D-EDB4-8A13-0898687DA878}"/>
                    </a:ext>
                  </a:extLst>
                </p:cNvPr>
                <p:cNvPicPr/>
                <p:nvPr/>
              </p:nvPicPr>
              <p:blipFill>
                <a:blip r:embed="rId21"/>
                <a:stretch>
                  <a:fillRect/>
                </a:stretch>
              </p:blipFill>
              <p:spPr>
                <a:xfrm>
                  <a:off x="6875560" y="2869052"/>
                  <a:ext cx="4838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5" name="Ink 204">
                  <a:extLst>
                    <a:ext uri="{FF2B5EF4-FFF2-40B4-BE49-F238E27FC236}">
                      <a16:creationId xmlns:a16="http://schemas.microsoft.com/office/drawing/2014/main" id="{4F0330C1-13A7-154C-9DBD-4510A513A186}"/>
                    </a:ext>
                  </a:extLst>
                </p14:cNvPr>
                <p14:cNvContentPartPr/>
                <p14:nvPr/>
              </p14:nvContentPartPr>
              <p14:xfrm>
                <a:off x="7382080" y="2851772"/>
                <a:ext cx="255240" cy="354240"/>
              </p14:xfrm>
            </p:contentPart>
          </mc:Choice>
          <mc:Fallback>
            <p:pic>
              <p:nvPicPr>
                <p:cNvPr id="205" name="Ink 204">
                  <a:extLst>
                    <a:ext uri="{FF2B5EF4-FFF2-40B4-BE49-F238E27FC236}">
                      <a16:creationId xmlns:a16="http://schemas.microsoft.com/office/drawing/2014/main" id="{4F0330C1-13A7-154C-9DBD-4510A513A186}"/>
                    </a:ext>
                  </a:extLst>
                </p:cNvPr>
                <p:cNvPicPr/>
                <p:nvPr/>
              </p:nvPicPr>
              <p:blipFill>
                <a:blip r:embed="rId23"/>
                <a:stretch>
                  <a:fillRect/>
                </a:stretch>
              </p:blipFill>
              <p:spPr>
                <a:xfrm>
                  <a:off x="7373080" y="2842772"/>
                  <a:ext cx="2728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3" name="Ink 132">
                  <a:extLst>
                    <a:ext uri="{FF2B5EF4-FFF2-40B4-BE49-F238E27FC236}">
                      <a16:creationId xmlns:a16="http://schemas.microsoft.com/office/drawing/2014/main" id="{37CAF4AF-AE8C-C2DA-03BE-153CE792B553}"/>
                    </a:ext>
                  </a:extLst>
                </p14:cNvPr>
                <p14:cNvContentPartPr/>
                <p14:nvPr/>
              </p14:nvContentPartPr>
              <p14:xfrm>
                <a:off x="9771760" y="4387532"/>
                <a:ext cx="17280" cy="180720"/>
              </p14:xfrm>
            </p:contentPart>
          </mc:Choice>
          <mc:Fallback>
            <p:pic>
              <p:nvPicPr>
                <p:cNvPr id="133" name="Ink 132">
                  <a:extLst>
                    <a:ext uri="{FF2B5EF4-FFF2-40B4-BE49-F238E27FC236}">
                      <a16:creationId xmlns:a16="http://schemas.microsoft.com/office/drawing/2014/main" id="{37CAF4AF-AE8C-C2DA-03BE-153CE792B553}"/>
                    </a:ext>
                  </a:extLst>
                </p:cNvPr>
                <p:cNvPicPr/>
                <p:nvPr/>
              </p:nvPicPr>
              <p:blipFill>
                <a:blip r:embed="rId25"/>
                <a:stretch>
                  <a:fillRect/>
                </a:stretch>
              </p:blipFill>
              <p:spPr>
                <a:xfrm>
                  <a:off x="9762760" y="4378532"/>
                  <a:ext cx="349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4" name="Ink 133">
                  <a:extLst>
                    <a:ext uri="{FF2B5EF4-FFF2-40B4-BE49-F238E27FC236}">
                      <a16:creationId xmlns:a16="http://schemas.microsoft.com/office/drawing/2014/main" id="{4D840082-1F11-39A8-BC17-EAB5BE4C5FFD}"/>
                    </a:ext>
                  </a:extLst>
                </p14:cNvPr>
                <p14:cNvContentPartPr/>
                <p14:nvPr/>
              </p14:nvContentPartPr>
              <p14:xfrm>
                <a:off x="9856360" y="4419212"/>
                <a:ext cx="24480" cy="166680"/>
              </p14:xfrm>
            </p:contentPart>
          </mc:Choice>
          <mc:Fallback>
            <p:pic>
              <p:nvPicPr>
                <p:cNvPr id="134" name="Ink 133">
                  <a:extLst>
                    <a:ext uri="{FF2B5EF4-FFF2-40B4-BE49-F238E27FC236}">
                      <a16:creationId xmlns:a16="http://schemas.microsoft.com/office/drawing/2014/main" id="{4D840082-1F11-39A8-BC17-EAB5BE4C5FFD}"/>
                    </a:ext>
                  </a:extLst>
                </p:cNvPr>
                <p:cNvPicPr/>
                <p:nvPr/>
              </p:nvPicPr>
              <p:blipFill>
                <a:blip r:embed="rId27"/>
                <a:stretch>
                  <a:fillRect/>
                </a:stretch>
              </p:blipFill>
              <p:spPr>
                <a:xfrm>
                  <a:off x="9847720" y="4410572"/>
                  <a:ext cx="42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5" name="Ink 134">
                  <a:extLst>
                    <a:ext uri="{FF2B5EF4-FFF2-40B4-BE49-F238E27FC236}">
                      <a16:creationId xmlns:a16="http://schemas.microsoft.com/office/drawing/2014/main" id="{C1205A4B-48FF-79A9-AA99-25AF93CC8A7E}"/>
                    </a:ext>
                  </a:extLst>
                </p14:cNvPr>
                <p14:cNvContentPartPr/>
                <p14:nvPr/>
              </p14:nvContentPartPr>
              <p14:xfrm>
                <a:off x="9854200" y="4407332"/>
                <a:ext cx="171360" cy="132480"/>
              </p14:xfrm>
            </p:contentPart>
          </mc:Choice>
          <mc:Fallback>
            <p:pic>
              <p:nvPicPr>
                <p:cNvPr id="135" name="Ink 134">
                  <a:extLst>
                    <a:ext uri="{FF2B5EF4-FFF2-40B4-BE49-F238E27FC236}">
                      <a16:creationId xmlns:a16="http://schemas.microsoft.com/office/drawing/2014/main" id="{C1205A4B-48FF-79A9-AA99-25AF93CC8A7E}"/>
                    </a:ext>
                  </a:extLst>
                </p:cNvPr>
                <p:cNvPicPr/>
                <p:nvPr/>
              </p:nvPicPr>
              <p:blipFill>
                <a:blip r:embed="rId29"/>
                <a:stretch>
                  <a:fillRect/>
                </a:stretch>
              </p:blipFill>
              <p:spPr>
                <a:xfrm>
                  <a:off x="9845200" y="4398332"/>
                  <a:ext cx="189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6" name="Ink 135">
                  <a:extLst>
                    <a:ext uri="{FF2B5EF4-FFF2-40B4-BE49-F238E27FC236}">
                      <a16:creationId xmlns:a16="http://schemas.microsoft.com/office/drawing/2014/main" id="{CB4A561D-C39F-1A1F-8EFD-263B81A51479}"/>
                    </a:ext>
                  </a:extLst>
                </p14:cNvPr>
                <p14:cNvContentPartPr/>
                <p14:nvPr/>
              </p14:nvContentPartPr>
              <p14:xfrm>
                <a:off x="9829360" y="4387892"/>
                <a:ext cx="181800" cy="218880"/>
              </p14:xfrm>
            </p:contentPart>
          </mc:Choice>
          <mc:Fallback>
            <p:pic>
              <p:nvPicPr>
                <p:cNvPr id="136" name="Ink 135">
                  <a:extLst>
                    <a:ext uri="{FF2B5EF4-FFF2-40B4-BE49-F238E27FC236}">
                      <a16:creationId xmlns:a16="http://schemas.microsoft.com/office/drawing/2014/main" id="{CB4A561D-C39F-1A1F-8EFD-263B81A51479}"/>
                    </a:ext>
                  </a:extLst>
                </p:cNvPr>
                <p:cNvPicPr/>
                <p:nvPr/>
              </p:nvPicPr>
              <p:blipFill>
                <a:blip r:embed="rId31"/>
                <a:stretch>
                  <a:fillRect/>
                </a:stretch>
              </p:blipFill>
              <p:spPr>
                <a:xfrm>
                  <a:off x="9820360" y="4378892"/>
                  <a:ext cx="199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1" name="Ink 90">
                  <a:extLst>
                    <a:ext uri="{FF2B5EF4-FFF2-40B4-BE49-F238E27FC236}">
                      <a16:creationId xmlns:a16="http://schemas.microsoft.com/office/drawing/2014/main" id="{C640C357-3128-F7EA-D6F6-19320760B415}"/>
                    </a:ext>
                  </a:extLst>
                </p14:cNvPr>
                <p14:cNvContentPartPr/>
                <p14:nvPr/>
              </p14:nvContentPartPr>
              <p14:xfrm>
                <a:off x="3163960" y="4322012"/>
                <a:ext cx="7200" cy="114840"/>
              </p14:xfrm>
            </p:contentPart>
          </mc:Choice>
          <mc:Fallback>
            <p:pic>
              <p:nvPicPr>
                <p:cNvPr id="91" name="Ink 90">
                  <a:extLst>
                    <a:ext uri="{FF2B5EF4-FFF2-40B4-BE49-F238E27FC236}">
                      <a16:creationId xmlns:a16="http://schemas.microsoft.com/office/drawing/2014/main" id="{C640C357-3128-F7EA-D6F6-19320760B415}"/>
                    </a:ext>
                  </a:extLst>
                </p:cNvPr>
                <p:cNvPicPr/>
                <p:nvPr/>
              </p:nvPicPr>
              <p:blipFill>
                <a:blip r:embed="rId33"/>
                <a:stretch>
                  <a:fillRect/>
                </a:stretch>
              </p:blipFill>
              <p:spPr>
                <a:xfrm>
                  <a:off x="3155320" y="4313012"/>
                  <a:ext cx="248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2" name="Ink 91">
                  <a:extLst>
                    <a:ext uri="{FF2B5EF4-FFF2-40B4-BE49-F238E27FC236}">
                      <a16:creationId xmlns:a16="http://schemas.microsoft.com/office/drawing/2014/main" id="{00B6E15A-FE67-B576-DC2D-97CDDEC2B4B8}"/>
                    </a:ext>
                  </a:extLst>
                </p14:cNvPr>
                <p14:cNvContentPartPr/>
                <p14:nvPr/>
              </p14:nvContentPartPr>
              <p14:xfrm>
                <a:off x="3136240" y="4643852"/>
                <a:ext cx="80640" cy="120240"/>
              </p14:xfrm>
            </p:contentPart>
          </mc:Choice>
          <mc:Fallback>
            <p:pic>
              <p:nvPicPr>
                <p:cNvPr id="92" name="Ink 91">
                  <a:extLst>
                    <a:ext uri="{FF2B5EF4-FFF2-40B4-BE49-F238E27FC236}">
                      <a16:creationId xmlns:a16="http://schemas.microsoft.com/office/drawing/2014/main" id="{00B6E15A-FE67-B576-DC2D-97CDDEC2B4B8}"/>
                    </a:ext>
                  </a:extLst>
                </p:cNvPr>
                <p:cNvPicPr/>
                <p:nvPr/>
              </p:nvPicPr>
              <p:blipFill>
                <a:blip r:embed="rId35"/>
                <a:stretch>
                  <a:fillRect/>
                </a:stretch>
              </p:blipFill>
              <p:spPr>
                <a:xfrm>
                  <a:off x="3127600" y="4634852"/>
                  <a:ext cx="982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3" name="Ink 92">
                  <a:extLst>
                    <a:ext uri="{FF2B5EF4-FFF2-40B4-BE49-F238E27FC236}">
                      <a16:creationId xmlns:a16="http://schemas.microsoft.com/office/drawing/2014/main" id="{BD2950A1-3E1E-4F47-4CB4-8612AC5179E0}"/>
                    </a:ext>
                  </a:extLst>
                </p14:cNvPr>
                <p14:cNvContentPartPr/>
                <p14:nvPr/>
              </p14:nvContentPartPr>
              <p14:xfrm>
                <a:off x="3093040" y="4847252"/>
                <a:ext cx="160560" cy="151560"/>
              </p14:xfrm>
            </p:contentPart>
          </mc:Choice>
          <mc:Fallback>
            <p:pic>
              <p:nvPicPr>
                <p:cNvPr id="93" name="Ink 92">
                  <a:extLst>
                    <a:ext uri="{FF2B5EF4-FFF2-40B4-BE49-F238E27FC236}">
                      <a16:creationId xmlns:a16="http://schemas.microsoft.com/office/drawing/2014/main" id="{BD2950A1-3E1E-4F47-4CB4-8612AC5179E0}"/>
                    </a:ext>
                  </a:extLst>
                </p:cNvPr>
                <p:cNvPicPr/>
                <p:nvPr/>
              </p:nvPicPr>
              <p:blipFill>
                <a:blip r:embed="rId37"/>
                <a:stretch>
                  <a:fillRect/>
                </a:stretch>
              </p:blipFill>
              <p:spPr>
                <a:xfrm>
                  <a:off x="3084040" y="4838252"/>
                  <a:ext cx="178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5" name="Ink 94">
                  <a:extLst>
                    <a:ext uri="{FF2B5EF4-FFF2-40B4-BE49-F238E27FC236}">
                      <a16:creationId xmlns:a16="http://schemas.microsoft.com/office/drawing/2014/main" id="{40B87BB2-5E6D-0B54-148A-84C20AC3DC93}"/>
                    </a:ext>
                  </a:extLst>
                </p14:cNvPr>
                <p14:cNvContentPartPr/>
                <p14:nvPr/>
              </p14:nvContentPartPr>
              <p14:xfrm>
                <a:off x="6696640" y="4427132"/>
                <a:ext cx="21240" cy="154440"/>
              </p14:xfrm>
            </p:contentPart>
          </mc:Choice>
          <mc:Fallback>
            <p:pic>
              <p:nvPicPr>
                <p:cNvPr id="95" name="Ink 94">
                  <a:extLst>
                    <a:ext uri="{FF2B5EF4-FFF2-40B4-BE49-F238E27FC236}">
                      <a16:creationId xmlns:a16="http://schemas.microsoft.com/office/drawing/2014/main" id="{40B87BB2-5E6D-0B54-148A-84C20AC3DC93}"/>
                    </a:ext>
                  </a:extLst>
                </p:cNvPr>
                <p:cNvPicPr/>
                <p:nvPr/>
              </p:nvPicPr>
              <p:blipFill>
                <a:blip r:embed="rId39"/>
                <a:stretch>
                  <a:fillRect/>
                </a:stretch>
              </p:blipFill>
              <p:spPr>
                <a:xfrm>
                  <a:off x="6687640" y="4418132"/>
                  <a:ext cx="388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6" name="Ink 95">
                  <a:extLst>
                    <a:ext uri="{FF2B5EF4-FFF2-40B4-BE49-F238E27FC236}">
                      <a16:creationId xmlns:a16="http://schemas.microsoft.com/office/drawing/2014/main" id="{F95E5D7A-5754-362B-70BC-8B16F365599D}"/>
                    </a:ext>
                  </a:extLst>
                </p14:cNvPr>
                <p14:cNvContentPartPr/>
                <p14:nvPr/>
              </p14:nvContentPartPr>
              <p14:xfrm>
                <a:off x="7117840" y="4438652"/>
                <a:ext cx="9720" cy="129240"/>
              </p14:xfrm>
            </p:contentPart>
          </mc:Choice>
          <mc:Fallback>
            <p:pic>
              <p:nvPicPr>
                <p:cNvPr id="96" name="Ink 95">
                  <a:extLst>
                    <a:ext uri="{FF2B5EF4-FFF2-40B4-BE49-F238E27FC236}">
                      <a16:creationId xmlns:a16="http://schemas.microsoft.com/office/drawing/2014/main" id="{F95E5D7A-5754-362B-70BC-8B16F365599D}"/>
                    </a:ext>
                  </a:extLst>
                </p:cNvPr>
                <p:cNvPicPr/>
                <p:nvPr/>
              </p:nvPicPr>
              <p:blipFill>
                <a:blip r:embed="rId41"/>
                <a:stretch>
                  <a:fillRect/>
                </a:stretch>
              </p:blipFill>
              <p:spPr>
                <a:xfrm>
                  <a:off x="7108840" y="4430012"/>
                  <a:ext cx="273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7" name="Ink 96">
                  <a:extLst>
                    <a:ext uri="{FF2B5EF4-FFF2-40B4-BE49-F238E27FC236}">
                      <a16:creationId xmlns:a16="http://schemas.microsoft.com/office/drawing/2014/main" id="{17510D8F-FC38-9B64-29DF-A75911E155D2}"/>
                    </a:ext>
                  </a:extLst>
                </p14:cNvPr>
                <p14:cNvContentPartPr/>
                <p14:nvPr/>
              </p14:nvContentPartPr>
              <p14:xfrm>
                <a:off x="7216840" y="4472852"/>
                <a:ext cx="98640" cy="97920"/>
              </p14:xfrm>
            </p:contentPart>
          </mc:Choice>
          <mc:Fallback>
            <p:pic>
              <p:nvPicPr>
                <p:cNvPr id="97" name="Ink 96">
                  <a:extLst>
                    <a:ext uri="{FF2B5EF4-FFF2-40B4-BE49-F238E27FC236}">
                      <a16:creationId xmlns:a16="http://schemas.microsoft.com/office/drawing/2014/main" id="{17510D8F-FC38-9B64-29DF-A75911E155D2}"/>
                    </a:ext>
                  </a:extLst>
                </p:cNvPr>
                <p:cNvPicPr/>
                <p:nvPr/>
              </p:nvPicPr>
              <p:blipFill>
                <a:blip r:embed="rId43"/>
                <a:stretch>
                  <a:fillRect/>
                </a:stretch>
              </p:blipFill>
              <p:spPr>
                <a:xfrm>
                  <a:off x="7207840" y="4463852"/>
                  <a:ext cx="1162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9" name="Ink 98">
                  <a:extLst>
                    <a:ext uri="{FF2B5EF4-FFF2-40B4-BE49-F238E27FC236}">
                      <a16:creationId xmlns:a16="http://schemas.microsoft.com/office/drawing/2014/main" id="{7E786D7F-5B52-1389-FC8A-50991D80DB6D}"/>
                    </a:ext>
                  </a:extLst>
                </p14:cNvPr>
                <p14:cNvContentPartPr/>
                <p14:nvPr/>
              </p14:nvContentPartPr>
              <p14:xfrm>
                <a:off x="7696360" y="4426772"/>
                <a:ext cx="112680" cy="138600"/>
              </p14:xfrm>
            </p:contentPart>
          </mc:Choice>
          <mc:Fallback>
            <p:pic>
              <p:nvPicPr>
                <p:cNvPr id="99" name="Ink 98">
                  <a:extLst>
                    <a:ext uri="{FF2B5EF4-FFF2-40B4-BE49-F238E27FC236}">
                      <a16:creationId xmlns:a16="http://schemas.microsoft.com/office/drawing/2014/main" id="{7E786D7F-5B52-1389-FC8A-50991D80DB6D}"/>
                    </a:ext>
                  </a:extLst>
                </p:cNvPr>
                <p:cNvPicPr/>
                <p:nvPr/>
              </p:nvPicPr>
              <p:blipFill>
                <a:blip r:embed="rId45"/>
                <a:stretch>
                  <a:fillRect/>
                </a:stretch>
              </p:blipFill>
              <p:spPr>
                <a:xfrm>
                  <a:off x="7687720" y="4418132"/>
                  <a:ext cx="130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0" name="Ink 99">
                  <a:extLst>
                    <a:ext uri="{FF2B5EF4-FFF2-40B4-BE49-F238E27FC236}">
                      <a16:creationId xmlns:a16="http://schemas.microsoft.com/office/drawing/2014/main" id="{3098D572-F2B5-4415-9790-8ED386CEBE69}"/>
                    </a:ext>
                  </a:extLst>
                </p14:cNvPr>
                <p14:cNvContentPartPr/>
                <p14:nvPr/>
              </p14:nvContentPartPr>
              <p14:xfrm>
                <a:off x="7911280" y="4420292"/>
                <a:ext cx="75600" cy="139680"/>
              </p14:xfrm>
            </p:contentPart>
          </mc:Choice>
          <mc:Fallback>
            <p:pic>
              <p:nvPicPr>
                <p:cNvPr id="100" name="Ink 99">
                  <a:extLst>
                    <a:ext uri="{FF2B5EF4-FFF2-40B4-BE49-F238E27FC236}">
                      <a16:creationId xmlns:a16="http://schemas.microsoft.com/office/drawing/2014/main" id="{3098D572-F2B5-4415-9790-8ED386CEBE69}"/>
                    </a:ext>
                  </a:extLst>
                </p:cNvPr>
                <p:cNvPicPr/>
                <p:nvPr/>
              </p:nvPicPr>
              <p:blipFill>
                <a:blip r:embed="rId47"/>
                <a:stretch>
                  <a:fillRect/>
                </a:stretch>
              </p:blipFill>
              <p:spPr>
                <a:xfrm>
                  <a:off x="7902280" y="4411292"/>
                  <a:ext cx="932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2" name="Ink 101">
                  <a:extLst>
                    <a:ext uri="{FF2B5EF4-FFF2-40B4-BE49-F238E27FC236}">
                      <a16:creationId xmlns:a16="http://schemas.microsoft.com/office/drawing/2014/main" id="{481BC2DF-5DCC-BBFA-5951-6F7641ADAC8C}"/>
                    </a:ext>
                  </a:extLst>
                </p14:cNvPr>
                <p14:cNvContentPartPr/>
                <p14:nvPr/>
              </p14:nvContentPartPr>
              <p14:xfrm>
                <a:off x="6700600" y="4770932"/>
                <a:ext cx="14760" cy="104040"/>
              </p14:xfrm>
            </p:contentPart>
          </mc:Choice>
          <mc:Fallback>
            <p:pic>
              <p:nvPicPr>
                <p:cNvPr id="102" name="Ink 101">
                  <a:extLst>
                    <a:ext uri="{FF2B5EF4-FFF2-40B4-BE49-F238E27FC236}">
                      <a16:creationId xmlns:a16="http://schemas.microsoft.com/office/drawing/2014/main" id="{481BC2DF-5DCC-BBFA-5951-6F7641ADAC8C}"/>
                    </a:ext>
                  </a:extLst>
                </p:cNvPr>
                <p:cNvPicPr/>
                <p:nvPr/>
              </p:nvPicPr>
              <p:blipFill>
                <a:blip r:embed="rId49"/>
                <a:stretch>
                  <a:fillRect/>
                </a:stretch>
              </p:blipFill>
              <p:spPr>
                <a:xfrm>
                  <a:off x="6691600" y="4761932"/>
                  <a:ext cx="324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3" name="Ink 102">
                  <a:extLst>
                    <a:ext uri="{FF2B5EF4-FFF2-40B4-BE49-F238E27FC236}">
                      <a16:creationId xmlns:a16="http://schemas.microsoft.com/office/drawing/2014/main" id="{DF5F9972-E1CC-DAD4-84C9-6D5C3295D1E1}"/>
                    </a:ext>
                  </a:extLst>
                </p14:cNvPr>
                <p14:cNvContentPartPr/>
                <p14:nvPr/>
              </p14:nvContentPartPr>
              <p14:xfrm>
                <a:off x="7136920" y="4767332"/>
                <a:ext cx="136800" cy="114840"/>
              </p14:xfrm>
            </p:contentPart>
          </mc:Choice>
          <mc:Fallback>
            <p:pic>
              <p:nvPicPr>
                <p:cNvPr id="103" name="Ink 102">
                  <a:extLst>
                    <a:ext uri="{FF2B5EF4-FFF2-40B4-BE49-F238E27FC236}">
                      <a16:creationId xmlns:a16="http://schemas.microsoft.com/office/drawing/2014/main" id="{DF5F9972-E1CC-DAD4-84C9-6D5C3295D1E1}"/>
                    </a:ext>
                  </a:extLst>
                </p:cNvPr>
                <p:cNvPicPr/>
                <p:nvPr/>
              </p:nvPicPr>
              <p:blipFill>
                <a:blip r:embed="rId51"/>
                <a:stretch>
                  <a:fillRect/>
                </a:stretch>
              </p:blipFill>
              <p:spPr>
                <a:xfrm>
                  <a:off x="7128280" y="4758692"/>
                  <a:ext cx="1544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4" name="Ink 103">
                  <a:extLst>
                    <a:ext uri="{FF2B5EF4-FFF2-40B4-BE49-F238E27FC236}">
                      <a16:creationId xmlns:a16="http://schemas.microsoft.com/office/drawing/2014/main" id="{60B9CAF9-5744-64D2-928F-0B03F5C57C1F}"/>
                    </a:ext>
                  </a:extLst>
                </p14:cNvPr>
                <p14:cNvContentPartPr/>
                <p14:nvPr/>
              </p14:nvContentPartPr>
              <p14:xfrm>
                <a:off x="7348600" y="4814492"/>
                <a:ext cx="70200" cy="66960"/>
              </p14:xfrm>
            </p:contentPart>
          </mc:Choice>
          <mc:Fallback>
            <p:pic>
              <p:nvPicPr>
                <p:cNvPr id="104" name="Ink 103">
                  <a:extLst>
                    <a:ext uri="{FF2B5EF4-FFF2-40B4-BE49-F238E27FC236}">
                      <a16:creationId xmlns:a16="http://schemas.microsoft.com/office/drawing/2014/main" id="{60B9CAF9-5744-64D2-928F-0B03F5C57C1F}"/>
                    </a:ext>
                  </a:extLst>
                </p:cNvPr>
                <p:cNvPicPr/>
                <p:nvPr/>
              </p:nvPicPr>
              <p:blipFill>
                <a:blip r:embed="rId53"/>
                <a:stretch>
                  <a:fillRect/>
                </a:stretch>
              </p:blipFill>
              <p:spPr>
                <a:xfrm>
                  <a:off x="7339600" y="4805852"/>
                  <a:ext cx="878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5" name="Ink 104">
                  <a:extLst>
                    <a:ext uri="{FF2B5EF4-FFF2-40B4-BE49-F238E27FC236}">
                      <a16:creationId xmlns:a16="http://schemas.microsoft.com/office/drawing/2014/main" id="{C95FF84C-DFA8-8957-EB2F-14EFD64A2966}"/>
                    </a:ext>
                  </a:extLst>
                </p14:cNvPr>
                <p14:cNvContentPartPr/>
                <p14:nvPr/>
              </p14:nvContentPartPr>
              <p14:xfrm>
                <a:off x="7722640" y="4776692"/>
                <a:ext cx="20520" cy="114840"/>
              </p14:xfrm>
            </p:contentPart>
          </mc:Choice>
          <mc:Fallback>
            <p:pic>
              <p:nvPicPr>
                <p:cNvPr id="105" name="Ink 104">
                  <a:extLst>
                    <a:ext uri="{FF2B5EF4-FFF2-40B4-BE49-F238E27FC236}">
                      <a16:creationId xmlns:a16="http://schemas.microsoft.com/office/drawing/2014/main" id="{C95FF84C-DFA8-8957-EB2F-14EFD64A2966}"/>
                    </a:ext>
                  </a:extLst>
                </p:cNvPr>
                <p:cNvPicPr/>
                <p:nvPr/>
              </p:nvPicPr>
              <p:blipFill>
                <a:blip r:embed="rId55"/>
                <a:stretch>
                  <a:fillRect/>
                </a:stretch>
              </p:blipFill>
              <p:spPr>
                <a:xfrm>
                  <a:off x="7713640" y="4768052"/>
                  <a:ext cx="381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6" name="Ink 105">
                  <a:extLst>
                    <a:ext uri="{FF2B5EF4-FFF2-40B4-BE49-F238E27FC236}">
                      <a16:creationId xmlns:a16="http://schemas.microsoft.com/office/drawing/2014/main" id="{366560BF-6C8F-407A-FB89-DAF187F1A980}"/>
                    </a:ext>
                  </a:extLst>
                </p14:cNvPr>
                <p14:cNvContentPartPr/>
                <p14:nvPr/>
              </p14:nvContentPartPr>
              <p14:xfrm>
                <a:off x="7785280" y="4774172"/>
                <a:ext cx="156240" cy="115920"/>
              </p14:xfrm>
            </p:contentPart>
          </mc:Choice>
          <mc:Fallback>
            <p:pic>
              <p:nvPicPr>
                <p:cNvPr id="106" name="Ink 105">
                  <a:extLst>
                    <a:ext uri="{FF2B5EF4-FFF2-40B4-BE49-F238E27FC236}">
                      <a16:creationId xmlns:a16="http://schemas.microsoft.com/office/drawing/2014/main" id="{366560BF-6C8F-407A-FB89-DAF187F1A980}"/>
                    </a:ext>
                  </a:extLst>
                </p:cNvPr>
                <p:cNvPicPr/>
                <p:nvPr/>
              </p:nvPicPr>
              <p:blipFill>
                <a:blip r:embed="rId57"/>
                <a:stretch>
                  <a:fillRect/>
                </a:stretch>
              </p:blipFill>
              <p:spPr>
                <a:xfrm>
                  <a:off x="7776280" y="4765172"/>
                  <a:ext cx="173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 name="Ink 6">
                  <a:extLst>
                    <a:ext uri="{FF2B5EF4-FFF2-40B4-BE49-F238E27FC236}">
                      <a16:creationId xmlns:a16="http://schemas.microsoft.com/office/drawing/2014/main" id="{26192FC1-6706-A6E7-B848-7EA3B26B6CAA}"/>
                    </a:ext>
                  </a:extLst>
                </p14:cNvPr>
                <p14:cNvContentPartPr/>
                <p14:nvPr/>
              </p14:nvContentPartPr>
              <p14:xfrm>
                <a:off x="2724400" y="5098892"/>
                <a:ext cx="2174400" cy="770400"/>
              </p14:xfrm>
            </p:contentPart>
          </mc:Choice>
          <mc:Fallback>
            <p:pic>
              <p:nvPicPr>
                <p:cNvPr id="7" name="Ink 6">
                  <a:extLst>
                    <a:ext uri="{FF2B5EF4-FFF2-40B4-BE49-F238E27FC236}">
                      <a16:creationId xmlns:a16="http://schemas.microsoft.com/office/drawing/2014/main" id="{26192FC1-6706-A6E7-B848-7EA3B26B6CAA}"/>
                    </a:ext>
                  </a:extLst>
                </p:cNvPr>
                <p:cNvPicPr/>
                <p:nvPr/>
              </p:nvPicPr>
              <p:blipFill>
                <a:blip r:embed="rId59"/>
                <a:stretch>
                  <a:fillRect/>
                </a:stretch>
              </p:blipFill>
              <p:spPr>
                <a:xfrm>
                  <a:off x="2715760" y="5089892"/>
                  <a:ext cx="2192040" cy="788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 name="Ink 7">
                  <a:extLst>
                    <a:ext uri="{FF2B5EF4-FFF2-40B4-BE49-F238E27FC236}">
                      <a16:creationId xmlns:a16="http://schemas.microsoft.com/office/drawing/2014/main" id="{12A9C95B-4848-7899-2101-D3E5A7739794}"/>
                    </a:ext>
                  </a:extLst>
                </p14:cNvPr>
                <p14:cNvContentPartPr/>
                <p14:nvPr/>
              </p14:nvContentPartPr>
              <p14:xfrm>
                <a:off x="2881360" y="5092412"/>
                <a:ext cx="2251080" cy="805320"/>
              </p14:xfrm>
            </p:contentPart>
          </mc:Choice>
          <mc:Fallback>
            <p:pic>
              <p:nvPicPr>
                <p:cNvPr id="8" name="Ink 7">
                  <a:extLst>
                    <a:ext uri="{FF2B5EF4-FFF2-40B4-BE49-F238E27FC236}">
                      <a16:creationId xmlns:a16="http://schemas.microsoft.com/office/drawing/2014/main" id="{12A9C95B-4848-7899-2101-D3E5A7739794}"/>
                    </a:ext>
                  </a:extLst>
                </p:cNvPr>
                <p:cNvPicPr/>
                <p:nvPr/>
              </p:nvPicPr>
              <p:blipFill>
                <a:blip r:embed="rId61"/>
                <a:stretch>
                  <a:fillRect/>
                </a:stretch>
              </p:blipFill>
              <p:spPr>
                <a:xfrm>
                  <a:off x="2872360" y="5083412"/>
                  <a:ext cx="226872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 name="Ink 8">
                  <a:extLst>
                    <a:ext uri="{FF2B5EF4-FFF2-40B4-BE49-F238E27FC236}">
                      <a16:creationId xmlns:a16="http://schemas.microsoft.com/office/drawing/2014/main" id="{95C0AD65-DFF2-91DE-A648-B26AED8E089A}"/>
                    </a:ext>
                  </a:extLst>
                </p14:cNvPr>
                <p14:cNvContentPartPr/>
                <p14:nvPr/>
              </p14:nvContentPartPr>
              <p14:xfrm>
                <a:off x="3157840" y="5899892"/>
                <a:ext cx="259200" cy="240840"/>
              </p14:xfrm>
            </p:contentPart>
          </mc:Choice>
          <mc:Fallback>
            <p:pic>
              <p:nvPicPr>
                <p:cNvPr id="9" name="Ink 8">
                  <a:extLst>
                    <a:ext uri="{FF2B5EF4-FFF2-40B4-BE49-F238E27FC236}">
                      <a16:creationId xmlns:a16="http://schemas.microsoft.com/office/drawing/2014/main" id="{95C0AD65-DFF2-91DE-A648-B26AED8E089A}"/>
                    </a:ext>
                  </a:extLst>
                </p:cNvPr>
                <p:cNvPicPr/>
                <p:nvPr/>
              </p:nvPicPr>
              <p:blipFill>
                <a:blip r:embed="rId63"/>
                <a:stretch>
                  <a:fillRect/>
                </a:stretch>
              </p:blipFill>
              <p:spPr>
                <a:xfrm>
                  <a:off x="3148840" y="5890892"/>
                  <a:ext cx="2768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 name="Ink 9">
                  <a:extLst>
                    <a:ext uri="{FF2B5EF4-FFF2-40B4-BE49-F238E27FC236}">
                      <a16:creationId xmlns:a16="http://schemas.microsoft.com/office/drawing/2014/main" id="{0FC8ECA3-0B0D-21A8-BD13-8AD3307ECB4A}"/>
                    </a:ext>
                  </a:extLst>
                </p14:cNvPr>
                <p14:cNvContentPartPr/>
                <p14:nvPr/>
              </p14:nvContentPartPr>
              <p14:xfrm>
                <a:off x="3519280" y="5910332"/>
                <a:ext cx="182160" cy="219600"/>
              </p14:xfrm>
            </p:contentPart>
          </mc:Choice>
          <mc:Fallback>
            <p:pic>
              <p:nvPicPr>
                <p:cNvPr id="10" name="Ink 9">
                  <a:extLst>
                    <a:ext uri="{FF2B5EF4-FFF2-40B4-BE49-F238E27FC236}">
                      <a16:creationId xmlns:a16="http://schemas.microsoft.com/office/drawing/2014/main" id="{0FC8ECA3-0B0D-21A8-BD13-8AD3307ECB4A}"/>
                    </a:ext>
                  </a:extLst>
                </p:cNvPr>
                <p:cNvPicPr/>
                <p:nvPr/>
              </p:nvPicPr>
              <p:blipFill>
                <a:blip r:embed="rId65"/>
                <a:stretch>
                  <a:fillRect/>
                </a:stretch>
              </p:blipFill>
              <p:spPr>
                <a:xfrm>
                  <a:off x="3510640" y="5901692"/>
                  <a:ext cx="1998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 name="Ink 10">
                  <a:extLst>
                    <a:ext uri="{FF2B5EF4-FFF2-40B4-BE49-F238E27FC236}">
                      <a16:creationId xmlns:a16="http://schemas.microsoft.com/office/drawing/2014/main" id="{4E24756B-6F13-B987-60A9-F5BD4A5B9E2B}"/>
                    </a:ext>
                  </a:extLst>
                </p14:cNvPr>
                <p14:cNvContentPartPr/>
                <p14:nvPr/>
              </p14:nvContentPartPr>
              <p14:xfrm>
                <a:off x="3872080" y="5947052"/>
                <a:ext cx="29880" cy="208080"/>
              </p14:xfrm>
            </p:contentPart>
          </mc:Choice>
          <mc:Fallback>
            <p:pic>
              <p:nvPicPr>
                <p:cNvPr id="11" name="Ink 10">
                  <a:extLst>
                    <a:ext uri="{FF2B5EF4-FFF2-40B4-BE49-F238E27FC236}">
                      <a16:creationId xmlns:a16="http://schemas.microsoft.com/office/drawing/2014/main" id="{4E24756B-6F13-B987-60A9-F5BD4A5B9E2B}"/>
                    </a:ext>
                  </a:extLst>
                </p:cNvPr>
                <p:cNvPicPr/>
                <p:nvPr/>
              </p:nvPicPr>
              <p:blipFill>
                <a:blip r:embed="rId67"/>
                <a:stretch>
                  <a:fillRect/>
                </a:stretch>
              </p:blipFill>
              <p:spPr>
                <a:xfrm>
                  <a:off x="3863080" y="5938052"/>
                  <a:ext cx="475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 name="Ink 11">
                  <a:extLst>
                    <a:ext uri="{FF2B5EF4-FFF2-40B4-BE49-F238E27FC236}">
                      <a16:creationId xmlns:a16="http://schemas.microsoft.com/office/drawing/2014/main" id="{99F6E9B3-2F5A-7E56-5CCC-56B39C0ED31D}"/>
                    </a:ext>
                  </a:extLst>
                </p14:cNvPr>
                <p14:cNvContentPartPr/>
                <p14:nvPr/>
              </p14:nvContentPartPr>
              <p14:xfrm>
                <a:off x="3900880" y="5958212"/>
                <a:ext cx="178920" cy="176760"/>
              </p14:xfrm>
            </p:contentPart>
          </mc:Choice>
          <mc:Fallback>
            <p:pic>
              <p:nvPicPr>
                <p:cNvPr id="12" name="Ink 11">
                  <a:extLst>
                    <a:ext uri="{FF2B5EF4-FFF2-40B4-BE49-F238E27FC236}">
                      <a16:creationId xmlns:a16="http://schemas.microsoft.com/office/drawing/2014/main" id="{99F6E9B3-2F5A-7E56-5CCC-56B39C0ED31D}"/>
                    </a:ext>
                  </a:extLst>
                </p:cNvPr>
                <p:cNvPicPr/>
                <p:nvPr/>
              </p:nvPicPr>
              <p:blipFill>
                <a:blip r:embed="rId69"/>
                <a:stretch>
                  <a:fillRect/>
                </a:stretch>
              </p:blipFill>
              <p:spPr>
                <a:xfrm>
                  <a:off x="3892240" y="5949212"/>
                  <a:ext cx="1965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 name="Ink 12">
                  <a:extLst>
                    <a:ext uri="{FF2B5EF4-FFF2-40B4-BE49-F238E27FC236}">
                      <a16:creationId xmlns:a16="http://schemas.microsoft.com/office/drawing/2014/main" id="{7B7751D8-E140-8324-0747-66DF18732CAB}"/>
                    </a:ext>
                  </a:extLst>
                </p14:cNvPr>
                <p14:cNvContentPartPr/>
                <p14:nvPr/>
              </p14:nvContentPartPr>
              <p14:xfrm>
                <a:off x="4214080" y="5992772"/>
                <a:ext cx="9360" cy="127440"/>
              </p14:xfrm>
            </p:contentPart>
          </mc:Choice>
          <mc:Fallback>
            <p:pic>
              <p:nvPicPr>
                <p:cNvPr id="13" name="Ink 12">
                  <a:extLst>
                    <a:ext uri="{FF2B5EF4-FFF2-40B4-BE49-F238E27FC236}">
                      <a16:creationId xmlns:a16="http://schemas.microsoft.com/office/drawing/2014/main" id="{7B7751D8-E140-8324-0747-66DF18732CAB}"/>
                    </a:ext>
                  </a:extLst>
                </p:cNvPr>
                <p:cNvPicPr/>
                <p:nvPr/>
              </p:nvPicPr>
              <p:blipFill>
                <a:blip r:embed="rId71"/>
                <a:stretch>
                  <a:fillRect/>
                </a:stretch>
              </p:blipFill>
              <p:spPr>
                <a:xfrm>
                  <a:off x="4205080" y="5983772"/>
                  <a:ext cx="270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 name="Ink 13">
                  <a:extLst>
                    <a:ext uri="{FF2B5EF4-FFF2-40B4-BE49-F238E27FC236}">
                      <a16:creationId xmlns:a16="http://schemas.microsoft.com/office/drawing/2014/main" id="{85C11FB7-1A21-FE33-A69B-27E16F23A6EB}"/>
                    </a:ext>
                  </a:extLst>
                </p14:cNvPr>
                <p14:cNvContentPartPr/>
                <p14:nvPr/>
              </p14:nvContentPartPr>
              <p14:xfrm>
                <a:off x="4170520" y="5972252"/>
                <a:ext cx="193680" cy="159480"/>
              </p14:xfrm>
            </p:contentPart>
          </mc:Choice>
          <mc:Fallback>
            <p:pic>
              <p:nvPicPr>
                <p:cNvPr id="14" name="Ink 13">
                  <a:extLst>
                    <a:ext uri="{FF2B5EF4-FFF2-40B4-BE49-F238E27FC236}">
                      <a16:creationId xmlns:a16="http://schemas.microsoft.com/office/drawing/2014/main" id="{85C11FB7-1A21-FE33-A69B-27E16F23A6EB}"/>
                    </a:ext>
                  </a:extLst>
                </p:cNvPr>
                <p:cNvPicPr/>
                <p:nvPr/>
              </p:nvPicPr>
              <p:blipFill>
                <a:blip r:embed="rId73"/>
                <a:stretch>
                  <a:fillRect/>
                </a:stretch>
              </p:blipFill>
              <p:spPr>
                <a:xfrm>
                  <a:off x="4161520" y="5963252"/>
                  <a:ext cx="2113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 name="Ink 14">
                  <a:extLst>
                    <a:ext uri="{FF2B5EF4-FFF2-40B4-BE49-F238E27FC236}">
                      <a16:creationId xmlns:a16="http://schemas.microsoft.com/office/drawing/2014/main" id="{E165D7BB-1140-5344-AC74-F01BCD2CD613}"/>
                    </a:ext>
                  </a:extLst>
                </p14:cNvPr>
                <p14:cNvContentPartPr/>
                <p14:nvPr/>
              </p14:nvContentPartPr>
              <p14:xfrm>
                <a:off x="4419640" y="5966852"/>
                <a:ext cx="162000" cy="218160"/>
              </p14:xfrm>
            </p:contentPart>
          </mc:Choice>
          <mc:Fallback>
            <p:pic>
              <p:nvPicPr>
                <p:cNvPr id="15" name="Ink 14">
                  <a:extLst>
                    <a:ext uri="{FF2B5EF4-FFF2-40B4-BE49-F238E27FC236}">
                      <a16:creationId xmlns:a16="http://schemas.microsoft.com/office/drawing/2014/main" id="{E165D7BB-1140-5344-AC74-F01BCD2CD613}"/>
                    </a:ext>
                  </a:extLst>
                </p:cNvPr>
                <p:cNvPicPr/>
                <p:nvPr/>
              </p:nvPicPr>
              <p:blipFill>
                <a:blip r:embed="rId75"/>
                <a:stretch>
                  <a:fillRect/>
                </a:stretch>
              </p:blipFill>
              <p:spPr>
                <a:xfrm>
                  <a:off x="4411000" y="5958212"/>
                  <a:ext cx="1796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 name="Ink 16">
                  <a:extLst>
                    <a:ext uri="{FF2B5EF4-FFF2-40B4-BE49-F238E27FC236}">
                      <a16:creationId xmlns:a16="http://schemas.microsoft.com/office/drawing/2014/main" id="{29A91B64-65BB-0215-6CDA-F720247BB032}"/>
                    </a:ext>
                  </a:extLst>
                </p14:cNvPr>
                <p14:cNvContentPartPr/>
                <p14:nvPr/>
              </p14:nvContentPartPr>
              <p14:xfrm>
                <a:off x="3097360" y="5181692"/>
                <a:ext cx="124560" cy="158400"/>
              </p14:xfrm>
            </p:contentPart>
          </mc:Choice>
          <mc:Fallback>
            <p:pic>
              <p:nvPicPr>
                <p:cNvPr id="17" name="Ink 16">
                  <a:extLst>
                    <a:ext uri="{FF2B5EF4-FFF2-40B4-BE49-F238E27FC236}">
                      <a16:creationId xmlns:a16="http://schemas.microsoft.com/office/drawing/2014/main" id="{29A91B64-65BB-0215-6CDA-F720247BB032}"/>
                    </a:ext>
                  </a:extLst>
                </p:cNvPr>
                <p:cNvPicPr/>
                <p:nvPr/>
              </p:nvPicPr>
              <p:blipFill>
                <a:blip r:embed="rId77"/>
                <a:stretch>
                  <a:fillRect/>
                </a:stretch>
              </p:blipFill>
              <p:spPr>
                <a:xfrm>
                  <a:off x="3088360" y="5172692"/>
                  <a:ext cx="1422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8" name="Ink 17">
                  <a:extLst>
                    <a:ext uri="{FF2B5EF4-FFF2-40B4-BE49-F238E27FC236}">
                      <a16:creationId xmlns:a16="http://schemas.microsoft.com/office/drawing/2014/main" id="{B600684D-5D57-4D4F-B63C-7D4F3EFB7C93}"/>
                    </a:ext>
                  </a:extLst>
                </p14:cNvPr>
                <p14:cNvContentPartPr/>
                <p14:nvPr/>
              </p14:nvContentPartPr>
              <p14:xfrm>
                <a:off x="3278440" y="5164412"/>
                <a:ext cx="108360" cy="146520"/>
              </p14:xfrm>
            </p:contentPart>
          </mc:Choice>
          <mc:Fallback>
            <p:pic>
              <p:nvPicPr>
                <p:cNvPr id="18" name="Ink 17">
                  <a:extLst>
                    <a:ext uri="{FF2B5EF4-FFF2-40B4-BE49-F238E27FC236}">
                      <a16:creationId xmlns:a16="http://schemas.microsoft.com/office/drawing/2014/main" id="{B600684D-5D57-4D4F-B63C-7D4F3EFB7C93}"/>
                    </a:ext>
                  </a:extLst>
                </p:cNvPr>
                <p:cNvPicPr/>
                <p:nvPr/>
              </p:nvPicPr>
              <p:blipFill>
                <a:blip r:embed="rId79"/>
                <a:stretch>
                  <a:fillRect/>
                </a:stretch>
              </p:blipFill>
              <p:spPr>
                <a:xfrm>
                  <a:off x="3269440" y="5155772"/>
                  <a:ext cx="1260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 name="Ink 18">
                  <a:extLst>
                    <a:ext uri="{FF2B5EF4-FFF2-40B4-BE49-F238E27FC236}">
                      <a16:creationId xmlns:a16="http://schemas.microsoft.com/office/drawing/2014/main" id="{0AF0D571-1115-2079-8DA8-8679744687E0}"/>
                    </a:ext>
                  </a:extLst>
                </p14:cNvPr>
                <p14:cNvContentPartPr/>
                <p14:nvPr/>
              </p14:nvContentPartPr>
              <p14:xfrm>
                <a:off x="3477160" y="5193932"/>
                <a:ext cx="16920" cy="141480"/>
              </p14:xfrm>
            </p:contentPart>
          </mc:Choice>
          <mc:Fallback>
            <p:pic>
              <p:nvPicPr>
                <p:cNvPr id="19" name="Ink 18">
                  <a:extLst>
                    <a:ext uri="{FF2B5EF4-FFF2-40B4-BE49-F238E27FC236}">
                      <a16:creationId xmlns:a16="http://schemas.microsoft.com/office/drawing/2014/main" id="{0AF0D571-1115-2079-8DA8-8679744687E0}"/>
                    </a:ext>
                  </a:extLst>
                </p:cNvPr>
                <p:cNvPicPr/>
                <p:nvPr/>
              </p:nvPicPr>
              <p:blipFill>
                <a:blip r:embed="rId81"/>
                <a:stretch>
                  <a:fillRect/>
                </a:stretch>
              </p:blipFill>
              <p:spPr>
                <a:xfrm>
                  <a:off x="3468160" y="5184932"/>
                  <a:ext cx="34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 name="Ink 19">
                  <a:extLst>
                    <a:ext uri="{FF2B5EF4-FFF2-40B4-BE49-F238E27FC236}">
                      <a16:creationId xmlns:a16="http://schemas.microsoft.com/office/drawing/2014/main" id="{13FB4B2F-48D1-8ECB-6F68-EF3B67BA3752}"/>
                    </a:ext>
                  </a:extLst>
                </p14:cNvPr>
                <p14:cNvContentPartPr/>
                <p14:nvPr/>
              </p14:nvContentPartPr>
              <p14:xfrm>
                <a:off x="3419560" y="5308052"/>
                <a:ext cx="115560" cy="20880"/>
              </p14:xfrm>
            </p:contentPart>
          </mc:Choice>
          <mc:Fallback>
            <p:pic>
              <p:nvPicPr>
                <p:cNvPr id="20" name="Ink 19">
                  <a:extLst>
                    <a:ext uri="{FF2B5EF4-FFF2-40B4-BE49-F238E27FC236}">
                      <a16:creationId xmlns:a16="http://schemas.microsoft.com/office/drawing/2014/main" id="{13FB4B2F-48D1-8ECB-6F68-EF3B67BA3752}"/>
                    </a:ext>
                  </a:extLst>
                </p:cNvPr>
                <p:cNvPicPr/>
                <p:nvPr/>
              </p:nvPicPr>
              <p:blipFill>
                <a:blip r:embed="rId83"/>
                <a:stretch>
                  <a:fillRect/>
                </a:stretch>
              </p:blipFill>
              <p:spPr>
                <a:xfrm>
                  <a:off x="3410920" y="5299052"/>
                  <a:ext cx="133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1" name="Ink 20">
                  <a:extLst>
                    <a:ext uri="{FF2B5EF4-FFF2-40B4-BE49-F238E27FC236}">
                      <a16:creationId xmlns:a16="http://schemas.microsoft.com/office/drawing/2014/main" id="{D2266DB1-70EE-73B1-8415-C534F5787011}"/>
                    </a:ext>
                  </a:extLst>
                </p14:cNvPr>
                <p14:cNvContentPartPr/>
                <p14:nvPr/>
              </p14:nvContentPartPr>
              <p14:xfrm>
                <a:off x="3474640" y="5184212"/>
                <a:ext cx="86040" cy="52560"/>
              </p14:xfrm>
            </p:contentPart>
          </mc:Choice>
          <mc:Fallback>
            <p:pic>
              <p:nvPicPr>
                <p:cNvPr id="21" name="Ink 20">
                  <a:extLst>
                    <a:ext uri="{FF2B5EF4-FFF2-40B4-BE49-F238E27FC236}">
                      <a16:creationId xmlns:a16="http://schemas.microsoft.com/office/drawing/2014/main" id="{D2266DB1-70EE-73B1-8415-C534F5787011}"/>
                    </a:ext>
                  </a:extLst>
                </p:cNvPr>
                <p:cNvPicPr/>
                <p:nvPr/>
              </p:nvPicPr>
              <p:blipFill>
                <a:blip r:embed="rId85"/>
                <a:stretch>
                  <a:fillRect/>
                </a:stretch>
              </p:blipFill>
              <p:spPr>
                <a:xfrm>
                  <a:off x="3465640" y="5175212"/>
                  <a:ext cx="1036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2" name="Ink 21">
                  <a:extLst>
                    <a:ext uri="{FF2B5EF4-FFF2-40B4-BE49-F238E27FC236}">
                      <a16:creationId xmlns:a16="http://schemas.microsoft.com/office/drawing/2014/main" id="{7DB26A0E-4C7B-DDAA-FBCD-2E530C358AD1}"/>
                    </a:ext>
                  </a:extLst>
                </p14:cNvPr>
                <p14:cNvContentPartPr/>
                <p14:nvPr/>
              </p14:nvContentPartPr>
              <p14:xfrm>
                <a:off x="3617920" y="5215172"/>
                <a:ext cx="360" cy="115920"/>
              </p14:xfrm>
            </p:contentPart>
          </mc:Choice>
          <mc:Fallback>
            <p:pic>
              <p:nvPicPr>
                <p:cNvPr id="22" name="Ink 21">
                  <a:extLst>
                    <a:ext uri="{FF2B5EF4-FFF2-40B4-BE49-F238E27FC236}">
                      <a16:creationId xmlns:a16="http://schemas.microsoft.com/office/drawing/2014/main" id="{7DB26A0E-4C7B-DDAA-FBCD-2E530C358AD1}"/>
                    </a:ext>
                  </a:extLst>
                </p:cNvPr>
                <p:cNvPicPr/>
                <p:nvPr/>
              </p:nvPicPr>
              <p:blipFill>
                <a:blip r:embed="rId87"/>
                <a:stretch>
                  <a:fillRect/>
                </a:stretch>
              </p:blipFill>
              <p:spPr>
                <a:xfrm>
                  <a:off x="3608920" y="5206172"/>
                  <a:ext cx="18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 name="Ink 22">
                  <a:extLst>
                    <a:ext uri="{FF2B5EF4-FFF2-40B4-BE49-F238E27FC236}">
                      <a16:creationId xmlns:a16="http://schemas.microsoft.com/office/drawing/2014/main" id="{DDD6659C-5B2D-E73E-453B-537B89226A34}"/>
                    </a:ext>
                  </a:extLst>
                </p14:cNvPr>
                <p14:cNvContentPartPr/>
                <p14:nvPr/>
              </p14:nvContentPartPr>
              <p14:xfrm>
                <a:off x="3618280" y="5165132"/>
                <a:ext cx="104760" cy="92160"/>
              </p14:xfrm>
            </p:contentPart>
          </mc:Choice>
          <mc:Fallback>
            <p:pic>
              <p:nvPicPr>
                <p:cNvPr id="23" name="Ink 22">
                  <a:extLst>
                    <a:ext uri="{FF2B5EF4-FFF2-40B4-BE49-F238E27FC236}">
                      <a16:creationId xmlns:a16="http://schemas.microsoft.com/office/drawing/2014/main" id="{DDD6659C-5B2D-E73E-453B-537B89226A34}"/>
                    </a:ext>
                  </a:extLst>
                </p:cNvPr>
                <p:cNvPicPr/>
                <p:nvPr/>
              </p:nvPicPr>
              <p:blipFill>
                <a:blip r:embed="rId89"/>
                <a:stretch>
                  <a:fillRect/>
                </a:stretch>
              </p:blipFill>
              <p:spPr>
                <a:xfrm>
                  <a:off x="3609280" y="5156492"/>
                  <a:ext cx="1224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4" name="Ink 23">
                  <a:extLst>
                    <a:ext uri="{FF2B5EF4-FFF2-40B4-BE49-F238E27FC236}">
                      <a16:creationId xmlns:a16="http://schemas.microsoft.com/office/drawing/2014/main" id="{9185C791-FA19-4855-B36E-14310A774044}"/>
                    </a:ext>
                  </a:extLst>
                </p14:cNvPr>
                <p14:cNvContentPartPr/>
                <p14:nvPr/>
              </p14:nvContentPartPr>
              <p14:xfrm>
                <a:off x="3789640" y="5207252"/>
                <a:ext cx="59040" cy="176760"/>
              </p14:xfrm>
            </p:contentPart>
          </mc:Choice>
          <mc:Fallback>
            <p:pic>
              <p:nvPicPr>
                <p:cNvPr id="24" name="Ink 23">
                  <a:extLst>
                    <a:ext uri="{FF2B5EF4-FFF2-40B4-BE49-F238E27FC236}">
                      <a16:creationId xmlns:a16="http://schemas.microsoft.com/office/drawing/2014/main" id="{9185C791-FA19-4855-B36E-14310A774044}"/>
                    </a:ext>
                  </a:extLst>
                </p:cNvPr>
                <p:cNvPicPr/>
                <p:nvPr/>
              </p:nvPicPr>
              <p:blipFill>
                <a:blip r:embed="rId91"/>
                <a:stretch>
                  <a:fillRect/>
                </a:stretch>
              </p:blipFill>
              <p:spPr>
                <a:xfrm>
                  <a:off x="3781000" y="5198252"/>
                  <a:ext cx="766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5" name="Ink 24">
                  <a:extLst>
                    <a:ext uri="{FF2B5EF4-FFF2-40B4-BE49-F238E27FC236}">
                      <a16:creationId xmlns:a16="http://schemas.microsoft.com/office/drawing/2014/main" id="{BCB708D5-A9F8-6BC2-C56B-6AF93337688A}"/>
                    </a:ext>
                  </a:extLst>
                </p14:cNvPr>
                <p14:cNvContentPartPr/>
                <p14:nvPr/>
              </p14:nvContentPartPr>
              <p14:xfrm>
                <a:off x="3896200" y="5213372"/>
                <a:ext cx="45360" cy="112320"/>
              </p14:xfrm>
            </p:contentPart>
          </mc:Choice>
          <mc:Fallback>
            <p:pic>
              <p:nvPicPr>
                <p:cNvPr id="25" name="Ink 24">
                  <a:extLst>
                    <a:ext uri="{FF2B5EF4-FFF2-40B4-BE49-F238E27FC236}">
                      <a16:creationId xmlns:a16="http://schemas.microsoft.com/office/drawing/2014/main" id="{BCB708D5-A9F8-6BC2-C56B-6AF93337688A}"/>
                    </a:ext>
                  </a:extLst>
                </p:cNvPr>
                <p:cNvPicPr/>
                <p:nvPr/>
              </p:nvPicPr>
              <p:blipFill>
                <a:blip r:embed="rId93"/>
                <a:stretch>
                  <a:fillRect/>
                </a:stretch>
              </p:blipFill>
              <p:spPr>
                <a:xfrm>
                  <a:off x="3887560" y="5204732"/>
                  <a:ext cx="63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6" name="Ink 25">
                  <a:extLst>
                    <a:ext uri="{FF2B5EF4-FFF2-40B4-BE49-F238E27FC236}">
                      <a16:creationId xmlns:a16="http://schemas.microsoft.com/office/drawing/2014/main" id="{ACFC3930-7D79-4310-2BA0-5F9239F0A569}"/>
                    </a:ext>
                  </a:extLst>
                </p14:cNvPr>
                <p14:cNvContentPartPr/>
                <p14:nvPr/>
              </p14:nvContentPartPr>
              <p14:xfrm>
                <a:off x="3948760" y="5238572"/>
                <a:ext cx="102960" cy="122040"/>
              </p14:xfrm>
            </p:contentPart>
          </mc:Choice>
          <mc:Fallback>
            <p:pic>
              <p:nvPicPr>
                <p:cNvPr id="26" name="Ink 25">
                  <a:extLst>
                    <a:ext uri="{FF2B5EF4-FFF2-40B4-BE49-F238E27FC236}">
                      <a16:creationId xmlns:a16="http://schemas.microsoft.com/office/drawing/2014/main" id="{ACFC3930-7D79-4310-2BA0-5F9239F0A569}"/>
                    </a:ext>
                  </a:extLst>
                </p:cNvPr>
                <p:cNvPicPr/>
                <p:nvPr/>
              </p:nvPicPr>
              <p:blipFill>
                <a:blip r:embed="rId95"/>
                <a:stretch>
                  <a:fillRect/>
                </a:stretch>
              </p:blipFill>
              <p:spPr>
                <a:xfrm>
                  <a:off x="3939760" y="5229932"/>
                  <a:ext cx="1206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 name="Ink 26">
                  <a:extLst>
                    <a:ext uri="{FF2B5EF4-FFF2-40B4-BE49-F238E27FC236}">
                      <a16:creationId xmlns:a16="http://schemas.microsoft.com/office/drawing/2014/main" id="{105387B9-7302-F149-1A06-63EBBDFA670B}"/>
                    </a:ext>
                  </a:extLst>
                </p14:cNvPr>
                <p14:cNvContentPartPr/>
                <p14:nvPr/>
              </p14:nvContentPartPr>
              <p14:xfrm>
                <a:off x="4117960" y="5205092"/>
                <a:ext cx="77040" cy="183960"/>
              </p14:xfrm>
            </p:contentPart>
          </mc:Choice>
          <mc:Fallback>
            <p:pic>
              <p:nvPicPr>
                <p:cNvPr id="27" name="Ink 26">
                  <a:extLst>
                    <a:ext uri="{FF2B5EF4-FFF2-40B4-BE49-F238E27FC236}">
                      <a16:creationId xmlns:a16="http://schemas.microsoft.com/office/drawing/2014/main" id="{105387B9-7302-F149-1A06-63EBBDFA670B}"/>
                    </a:ext>
                  </a:extLst>
                </p:cNvPr>
                <p:cNvPicPr/>
                <p:nvPr/>
              </p:nvPicPr>
              <p:blipFill>
                <a:blip r:embed="rId97"/>
                <a:stretch>
                  <a:fillRect/>
                </a:stretch>
              </p:blipFill>
              <p:spPr>
                <a:xfrm>
                  <a:off x="4109320" y="5196452"/>
                  <a:ext cx="946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9" name="Ink 28">
                  <a:extLst>
                    <a:ext uri="{FF2B5EF4-FFF2-40B4-BE49-F238E27FC236}">
                      <a16:creationId xmlns:a16="http://schemas.microsoft.com/office/drawing/2014/main" id="{3B2A4109-46DE-13FB-1A56-490F9458208F}"/>
                    </a:ext>
                  </a:extLst>
                </p14:cNvPr>
                <p14:cNvContentPartPr/>
                <p14:nvPr/>
              </p14:nvContentPartPr>
              <p14:xfrm>
                <a:off x="3625120" y="5188892"/>
                <a:ext cx="151560" cy="192960"/>
              </p14:xfrm>
            </p:contentPart>
          </mc:Choice>
          <mc:Fallback>
            <p:pic>
              <p:nvPicPr>
                <p:cNvPr id="29" name="Ink 28">
                  <a:extLst>
                    <a:ext uri="{FF2B5EF4-FFF2-40B4-BE49-F238E27FC236}">
                      <a16:creationId xmlns:a16="http://schemas.microsoft.com/office/drawing/2014/main" id="{3B2A4109-46DE-13FB-1A56-490F9458208F}"/>
                    </a:ext>
                  </a:extLst>
                </p:cNvPr>
                <p:cNvPicPr/>
                <p:nvPr/>
              </p:nvPicPr>
              <p:blipFill>
                <a:blip r:embed="rId99"/>
                <a:stretch>
                  <a:fillRect/>
                </a:stretch>
              </p:blipFill>
              <p:spPr>
                <a:xfrm>
                  <a:off x="3616480" y="5180252"/>
                  <a:ext cx="1692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1" name="Ink 30">
                  <a:extLst>
                    <a:ext uri="{FF2B5EF4-FFF2-40B4-BE49-F238E27FC236}">
                      <a16:creationId xmlns:a16="http://schemas.microsoft.com/office/drawing/2014/main" id="{517B78C1-87BF-449A-4441-8EF9A23040BF}"/>
                    </a:ext>
                  </a:extLst>
                </p14:cNvPr>
                <p14:cNvContentPartPr/>
                <p14:nvPr/>
              </p14:nvContentPartPr>
              <p14:xfrm>
                <a:off x="3026080" y="5454572"/>
                <a:ext cx="160200" cy="123480"/>
              </p14:xfrm>
            </p:contentPart>
          </mc:Choice>
          <mc:Fallback>
            <p:pic>
              <p:nvPicPr>
                <p:cNvPr id="31" name="Ink 30">
                  <a:extLst>
                    <a:ext uri="{FF2B5EF4-FFF2-40B4-BE49-F238E27FC236}">
                      <a16:creationId xmlns:a16="http://schemas.microsoft.com/office/drawing/2014/main" id="{517B78C1-87BF-449A-4441-8EF9A23040BF}"/>
                    </a:ext>
                  </a:extLst>
                </p:cNvPr>
                <p:cNvPicPr/>
                <p:nvPr/>
              </p:nvPicPr>
              <p:blipFill>
                <a:blip r:embed="rId101"/>
                <a:stretch>
                  <a:fillRect/>
                </a:stretch>
              </p:blipFill>
              <p:spPr>
                <a:xfrm>
                  <a:off x="3017080" y="5445932"/>
                  <a:ext cx="1778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 name="Ink 31">
                  <a:extLst>
                    <a:ext uri="{FF2B5EF4-FFF2-40B4-BE49-F238E27FC236}">
                      <a16:creationId xmlns:a16="http://schemas.microsoft.com/office/drawing/2014/main" id="{246C7F6E-F4C4-B750-2C77-ED1737C700F0}"/>
                    </a:ext>
                  </a:extLst>
                </p14:cNvPr>
                <p14:cNvContentPartPr/>
                <p14:nvPr/>
              </p14:nvContentPartPr>
              <p14:xfrm>
                <a:off x="3299320" y="5551772"/>
                <a:ext cx="9720" cy="28440"/>
              </p14:xfrm>
            </p:contentPart>
          </mc:Choice>
          <mc:Fallback>
            <p:pic>
              <p:nvPicPr>
                <p:cNvPr id="32" name="Ink 31">
                  <a:extLst>
                    <a:ext uri="{FF2B5EF4-FFF2-40B4-BE49-F238E27FC236}">
                      <a16:creationId xmlns:a16="http://schemas.microsoft.com/office/drawing/2014/main" id="{246C7F6E-F4C4-B750-2C77-ED1737C700F0}"/>
                    </a:ext>
                  </a:extLst>
                </p:cNvPr>
                <p:cNvPicPr/>
                <p:nvPr/>
              </p:nvPicPr>
              <p:blipFill>
                <a:blip r:embed="rId103"/>
                <a:stretch>
                  <a:fillRect/>
                </a:stretch>
              </p:blipFill>
              <p:spPr>
                <a:xfrm>
                  <a:off x="3290680" y="5543132"/>
                  <a:ext cx="273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4" name="Ink 33">
                  <a:extLst>
                    <a:ext uri="{FF2B5EF4-FFF2-40B4-BE49-F238E27FC236}">
                      <a16:creationId xmlns:a16="http://schemas.microsoft.com/office/drawing/2014/main" id="{378DB8EB-9592-32C5-3EF7-C77426156ED6}"/>
                    </a:ext>
                  </a:extLst>
                </p14:cNvPr>
                <p14:cNvContentPartPr/>
                <p14:nvPr/>
              </p14:nvContentPartPr>
              <p14:xfrm>
                <a:off x="3474640" y="5479772"/>
                <a:ext cx="48240" cy="19800"/>
              </p14:xfrm>
            </p:contentPart>
          </mc:Choice>
          <mc:Fallback>
            <p:pic>
              <p:nvPicPr>
                <p:cNvPr id="34" name="Ink 33">
                  <a:extLst>
                    <a:ext uri="{FF2B5EF4-FFF2-40B4-BE49-F238E27FC236}">
                      <a16:creationId xmlns:a16="http://schemas.microsoft.com/office/drawing/2014/main" id="{378DB8EB-9592-32C5-3EF7-C77426156ED6}"/>
                    </a:ext>
                  </a:extLst>
                </p:cNvPr>
                <p:cNvPicPr/>
                <p:nvPr/>
              </p:nvPicPr>
              <p:blipFill>
                <a:blip r:embed="rId105"/>
                <a:stretch>
                  <a:fillRect/>
                </a:stretch>
              </p:blipFill>
              <p:spPr>
                <a:xfrm>
                  <a:off x="3465640" y="5470772"/>
                  <a:ext cx="65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 name="Ink 35">
                  <a:extLst>
                    <a:ext uri="{FF2B5EF4-FFF2-40B4-BE49-F238E27FC236}">
                      <a16:creationId xmlns:a16="http://schemas.microsoft.com/office/drawing/2014/main" id="{25CF5023-C0D9-1E66-ECC5-D38EFE5379A4}"/>
                    </a:ext>
                  </a:extLst>
                </p14:cNvPr>
                <p14:cNvContentPartPr/>
                <p14:nvPr/>
              </p14:nvContentPartPr>
              <p14:xfrm>
                <a:off x="3463480" y="5432972"/>
                <a:ext cx="119880" cy="240840"/>
              </p14:xfrm>
            </p:contentPart>
          </mc:Choice>
          <mc:Fallback>
            <p:pic>
              <p:nvPicPr>
                <p:cNvPr id="36" name="Ink 35">
                  <a:extLst>
                    <a:ext uri="{FF2B5EF4-FFF2-40B4-BE49-F238E27FC236}">
                      <a16:creationId xmlns:a16="http://schemas.microsoft.com/office/drawing/2014/main" id="{25CF5023-C0D9-1E66-ECC5-D38EFE5379A4}"/>
                    </a:ext>
                  </a:extLst>
                </p:cNvPr>
                <p:cNvPicPr/>
                <p:nvPr/>
              </p:nvPicPr>
              <p:blipFill>
                <a:blip r:embed="rId107"/>
                <a:stretch>
                  <a:fillRect/>
                </a:stretch>
              </p:blipFill>
              <p:spPr>
                <a:xfrm>
                  <a:off x="3454840" y="5423972"/>
                  <a:ext cx="1375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7" name="Ink 36">
                  <a:extLst>
                    <a:ext uri="{FF2B5EF4-FFF2-40B4-BE49-F238E27FC236}">
                      <a16:creationId xmlns:a16="http://schemas.microsoft.com/office/drawing/2014/main" id="{D7C056DA-812F-09B2-FF8A-36F745A28350}"/>
                    </a:ext>
                  </a:extLst>
                </p14:cNvPr>
                <p14:cNvContentPartPr/>
                <p14:nvPr/>
              </p14:nvContentPartPr>
              <p14:xfrm>
                <a:off x="3420640" y="5519012"/>
                <a:ext cx="243720" cy="90360"/>
              </p14:xfrm>
            </p:contentPart>
          </mc:Choice>
          <mc:Fallback>
            <p:pic>
              <p:nvPicPr>
                <p:cNvPr id="37" name="Ink 36">
                  <a:extLst>
                    <a:ext uri="{FF2B5EF4-FFF2-40B4-BE49-F238E27FC236}">
                      <a16:creationId xmlns:a16="http://schemas.microsoft.com/office/drawing/2014/main" id="{D7C056DA-812F-09B2-FF8A-36F745A28350}"/>
                    </a:ext>
                  </a:extLst>
                </p:cNvPr>
                <p:cNvPicPr/>
                <p:nvPr/>
              </p:nvPicPr>
              <p:blipFill>
                <a:blip r:embed="rId109"/>
                <a:stretch>
                  <a:fillRect/>
                </a:stretch>
              </p:blipFill>
              <p:spPr>
                <a:xfrm>
                  <a:off x="3411640" y="5510372"/>
                  <a:ext cx="2613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8" name="Ink 37">
                  <a:extLst>
                    <a:ext uri="{FF2B5EF4-FFF2-40B4-BE49-F238E27FC236}">
                      <a16:creationId xmlns:a16="http://schemas.microsoft.com/office/drawing/2014/main" id="{5F978132-A4A6-3153-DC2F-4002C1DF54D0}"/>
                    </a:ext>
                  </a:extLst>
                </p14:cNvPr>
                <p14:cNvContentPartPr/>
                <p14:nvPr/>
              </p14:nvContentPartPr>
              <p14:xfrm>
                <a:off x="3738520" y="5570132"/>
                <a:ext cx="26640" cy="28800"/>
              </p14:xfrm>
            </p:contentPart>
          </mc:Choice>
          <mc:Fallback>
            <p:pic>
              <p:nvPicPr>
                <p:cNvPr id="38" name="Ink 37">
                  <a:extLst>
                    <a:ext uri="{FF2B5EF4-FFF2-40B4-BE49-F238E27FC236}">
                      <a16:creationId xmlns:a16="http://schemas.microsoft.com/office/drawing/2014/main" id="{5F978132-A4A6-3153-DC2F-4002C1DF54D0}"/>
                    </a:ext>
                  </a:extLst>
                </p:cNvPr>
                <p:cNvPicPr/>
                <p:nvPr/>
              </p:nvPicPr>
              <p:blipFill>
                <a:blip r:embed="rId111"/>
                <a:stretch>
                  <a:fillRect/>
                </a:stretch>
              </p:blipFill>
              <p:spPr>
                <a:xfrm>
                  <a:off x="3729880" y="5561492"/>
                  <a:ext cx="442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9" name="Ink 38">
                  <a:extLst>
                    <a:ext uri="{FF2B5EF4-FFF2-40B4-BE49-F238E27FC236}">
                      <a16:creationId xmlns:a16="http://schemas.microsoft.com/office/drawing/2014/main" id="{D987A0D1-6983-2E20-FED4-D59E244C73AE}"/>
                    </a:ext>
                  </a:extLst>
                </p14:cNvPr>
                <p14:cNvContentPartPr/>
                <p14:nvPr/>
              </p14:nvContentPartPr>
              <p14:xfrm>
                <a:off x="3887560" y="5480852"/>
                <a:ext cx="12960" cy="162720"/>
              </p14:xfrm>
            </p:contentPart>
          </mc:Choice>
          <mc:Fallback>
            <p:pic>
              <p:nvPicPr>
                <p:cNvPr id="39" name="Ink 38">
                  <a:extLst>
                    <a:ext uri="{FF2B5EF4-FFF2-40B4-BE49-F238E27FC236}">
                      <a16:creationId xmlns:a16="http://schemas.microsoft.com/office/drawing/2014/main" id="{D987A0D1-6983-2E20-FED4-D59E244C73AE}"/>
                    </a:ext>
                  </a:extLst>
                </p:cNvPr>
                <p:cNvPicPr/>
                <p:nvPr/>
              </p:nvPicPr>
              <p:blipFill>
                <a:blip r:embed="rId113"/>
                <a:stretch>
                  <a:fillRect/>
                </a:stretch>
              </p:blipFill>
              <p:spPr>
                <a:xfrm>
                  <a:off x="3878560" y="5472212"/>
                  <a:ext cx="306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 name="Ink 39">
                  <a:extLst>
                    <a:ext uri="{FF2B5EF4-FFF2-40B4-BE49-F238E27FC236}">
                      <a16:creationId xmlns:a16="http://schemas.microsoft.com/office/drawing/2014/main" id="{1DF647A3-10AA-0129-8719-224D29909CCC}"/>
                    </a:ext>
                  </a:extLst>
                </p14:cNvPr>
                <p14:cNvContentPartPr/>
                <p14:nvPr/>
              </p14:nvContentPartPr>
              <p14:xfrm>
                <a:off x="3869560" y="5557172"/>
                <a:ext cx="119160" cy="66960"/>
              </p14:xfrm>
            </p:contentPart>
          </mc:Choice>
          <mc:Fallback>
            <p:pic>
              <p:nvPicPr>
                <p:cNvPr id="40" name="Ink 39">
                  <a:extLst>
                    <a:ext uri="{FF2B5EF4-FFF2-40B4-BE49-F238E27FC236}">
                      <a16:creationId xmlns:a16="http://schemas.microsoft.com/office/drawing/2014/main" id="{1DF647A3-10AA-0129-8719-224D29909CCC}"/>
                    </a:ext>
                  </a:extLst>
                </p:cNvPr>
                <p:cNvPicPr/>
                <p:nvPr/>
              </p:nvPicPr>
              <p:blipFill>
                <a:blip r:embed="rId115"/>
                <a:stretch>
                  <a:fillRect/>
                </a:stretch>
              </p:blipFill>
              <p:spPr>
                <a:xfrm>
                  <a:off x="3860920" y="5548172"/>
                  <a:ext cx="136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1" name="Ink 40">
                  <a:extLst>
                    <a:ext uri="{FF2B5EF4-FFF2-40B4-BE49-F238E27FC236}">
                      <a16:creationId xmlns:a16="http://schemas.microsoft.com/office/drawing/2014/main" id="{0557E44B-986F-8BF5-2718-7D3C56033E1B}"/>
                    </a:ext>
                  </a:extLst>
                </p14:cNvPr>
                <p14:cNvContentPartPr/>
                <p14:nvPr/>
              </p14:nvContentPartPr>
              <p14:xfrm>
                <a:off x="3984400" y="5483012"/>
                <a:ext cx="21960" cy="23400"/>
              </p14:xfrm>
            </p:contentPart>
          </mc:Choice>
          <mc:Fallback>
            <p:pic>
              <p:nvPicPr>
                <p:cNvPr id="41" name="Ink 40">
                  <a:extLst>
                    <a:ext uri="{FF2B5EF4-FFF2-40B4-BE49-F238E27FC236}">
                      <a16:creationId xmlns:a16="http://schemas.microsoft.com/office/drawing/2014/main" id="{0557E44B-986F-8BF5-2718-7D3C56033E1B}"/>
                    </a:ext>
                  </a:extLst>
                </p:cNvPr>
                <p:cNvPicPr/>
                <p:nvPr/>
              </p:nvPicPr>
              <p:blipFill>
                <a:blip r:embed="rId117"/>
                <a:stretch>
                  <a:fillRect/>
                </a:stretch>
              </p:blipFill>
              <p:spPr>
                <a:xfrm>
                  <a:off x="3975400" y="5474012"/>
                  <a:ext cx="396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2" name="Ink 41">
                  <a:extLst>
                    <a:ext uri="{FF2B5EF4-FFF2-40B4-BE49-F238E27FC236}">
                      <a16:creationId xmlns:a16="http://schemas.microsoft.com/office/drawing/2014/main" id="{0FB52857-769F-CE2A-A6DE-0CEA48F7A91E}"/>
                    </a:ext>
                  </a:extLst>
                </p14:cNvPr>
                <p14:cNvContentPartPr/>
                <p14:nvPr/>
              </p14:nvContentPartPr>
              <p14:xfrm>
                <a:off x="4051720" y="5506052"/>
                <a:ext cx="7200" cy="123480"/>
              </p14:xfrm>
            </p:contentPart>
          </mc:Choice>
          <mc:Fallback>
            <p:pic>
              <p:nvPicPr>
                <p:cNvPr id="42" name="Ink 41">
                  <a:extLst>
                    <a:ext uri="{FF2B5EF4-FFF2-40B4-BE49-F238E27FC236}">
                      <a16:creationId xmlns:a16="http://schemas.microsoft.com/office/drawing/2014/main" id="{0FB52857-769F-CE2A-A6DE-0CEA48F7A91E}"/>
                    </a:ext>
                  </a:extLst>
                </p:cNvPr>
                <p:cNvPicPr/>
                <p:nvPr/>
              </p:nvPicPr>
              <p:blipFill>
                <a:blip r:embed="rId119"/>
                <a:stretch>
                  <a:fillRect/>
                </a:stretch>
              </p:blipFill>
              <p:spPr>
                <a:xfrm>
                  <a:off x="4042720" y="5497052"/>
                  <a:ext cx="248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3" name="Ink 42">
                  <a:extLst>
                    <a:ext uri="{FF2B5EF4-FFF2-40B4-BE49-F238E27FC236}">
                      <a16:creationId xmlns:a16="http://schemas.microsoft.com/office/drawing/2014/main" id="{1F523A45-D648-1B12-82FB-84D7D2FED276}"/>
                    </a:ext>
                  </a:extLst>
                </p14:cNvPr>
                <p14:cNvContentPartPr/>
                <p14:nvPr/>
              </p14:nvContentPartPr>
              <p14:xfrm>
                <a:off x="4012840" y="5547452"/>
                <a:ext cx="50040" cy="18000"/>
              </p14:xfrm>
            </p:contentPart>
          </mc:Choice>
          <mc:Fallback>
            <p:pic>
              <p:nvPicPr>
                <p:cNvPr id="43" name="Ink 42">
                  <a:extLst>
                    <a:ext uri="{FF2B5EF4-FFF2-40B4-BE49-F238E27FC236}">
                      <a16:creationId xmlns:a16="http://schemas.microsoft.com/office/drawing/2014/main" id="{1F523A45-D648-1B12-82FB-84D7D2FED276}"/>
                    </a:ext>
                  </a:extLst>
                </p:cNvPr>
                <p:cNvPicPr/>
                <p:nvPr/>
              </p:nvPicPr>
              <p:blipFill>
                <a:blip r:embed="rId121"/>
                <a:stretch>
                  <a:fillRect/>
                </a:stretch>
              </p:blipFill>
              <p:spPr>
                <a:xfrm>
                  <a:off x="4003840" y="5538812"/>
                  <a:ext cx="676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4" name="Ink 43">
                  <a:extLst>
                    <a:ext uri="{FF2B5EF4-FFF2-40B4-BE49-F238E27FC236}">
                      <a16:creationId xmlns:a16="http://schemas.microsoft.com/office/drawing/2014/main" id="{F5642FE8-8D35-EC05-7057-5C5E3E73EAB1}"/>
                    </a:ext>
                  </a:extLst>
                </p14:cNvPr>
                <p14:cNvContentPartPr/>
                <p14:nvPr/>
              </p14:nvContentPartPr>
              <p14:xfrm>
                <a:off x="4152520" y="5592452"/>
                <a:ext cx="31320" cy="34920"/>
              </p14:xfrm>
            </p:contentPart>
          </mc:Choice>
          <mc:Fallback>
            <p:pic>
              <p:nvPicPr>
                <p:cNvPr id="44" name="Ink 43">
                  <a:extLst>
                    <a:ext uri="{FF2B5EF4-FFF2-40B4-BE49-F238E27FC236}">
                      <a16:creationId xmlns:a16="http://schemas.microsoft.com/office/drawing/2014/main" id="{F5642FE8-8D35-EC05-7057-5C5E3E73EAB1}"/>
                    </a:ext>
                  </a:extLst>
                </p:cNvPr>
                <p:cNvPicPr/>
                <p:nvPr/>
              </p:nvPicPr>
              <p:blipFill>
                <a:blip r:embed="rId123"/>
                <a:stretch>
                  <a:fillRect/>
                </a:stretch>
              </p:blipFill>
              <p:spPr>
                <a:xfrm>
                  <a:off x="4143880" y="5583812"/>
                  <a:ext cx="489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6" name="Ink 45">
                  <a:extLst>
                    <a:ext uri="{FF2B5EF4-FFF2-40B4-BE49-F238E27FC236}">
                      <a16:creationId xmlns:a16="http://schemas.microsoft.com/office/drawing/2014/main" id="{C35CC97E-22BF-4738-C384-D9F159B45555}"/>
                    </a:ext>
                  </a:extLst>
                </p14:cNvPr>
                <p14:cNvContentPartPr/>
                <p14:nvPr/>
              </p14:nvContentPartPr>
              <p14:xfrm>
                <a:off x="4271680" y="5501012"/>
                <a:ext cx="149760" cy="152640"/>
              </p14:xfrm>
            </p:contentPart>
          </mc:Choice>
          <mc:Fallback>
            <p:pic>
              <p:nvPicPr>
                <p:cNvPr id="46" name="Ink 45">
                  <a:extLst>
                    <a:ext uri="{FF2B5EF4-FFF2-40B4-BE49-F238E27FC236}">
                      <a16:creationId xmlns:a16="http://schemas.microsoft.com/office/drawing/2014/main" id="{C35CC97E-22BF-4738-C384-D9F159B45555}"/>
                    </a:ext>
                  </a:extLst>
                </p:cNvPr>
                <p:cNvPicPr/>
                <p:nvPr/>
              </p:nvPicPr>
              <p:blipFill>
                <a:blip r:embed="rId125"/>
                <a:stretch>
                  <a:fillRect/>
                </a:stretch>
              </p:blipFill>
              <p:spPr>
                <a:xfrm>
                  <a:off x="4262680" y="5492372"/>
                  <a:ext cx="1674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7" name="Ink 46">
                  <a:extLst>
                    <a:ext uri="{FF2B5EF4-FFF2-40B4-BE49-F238E27FC236}">
                      <a16:creationId xmlns:a16="http://schemas.microsoft.com/office/drawing/2014/main" id="{68074B42-1CD9-562B-26CD-77BA818F876D}"/>
                    </a:ext>
                  </a:extLst>
                </p14:cNvPr>
                <p14:cNvContentPartPr/>
                <p14:nvPr/>
              </p14:nvContentPartPr>
              <p14:xfrm>
                <a:off x="4413880" y="5576252"/>
                <a:ext cx="19800" cy="67680"/>
              </p14:xfrm>
            </p:contentPart>
          </mc:Choice>
          <mc:Fallback>
            <p:pic>
              <p:nvPicPr>
                <p:cNvPr id="47" name="Ink 46">
                  <a:extLst>
                    <a:ext uri="{FF2B5EF4-FFF2-40B4-BE49-F238E27FC236}">
                      <a16:creationId xmlns:a16="http://schemas.microsoft.com/office/drawing/2014/main" id="{68074B42-1CD9-562B-26CD-77BA818F876D}"/>
                    </a:ext>
                  </a:extLst>
                </p:cNvPr>
                <p:cNvPicPr/>
                <p:nvPr/>
              </p:nvPicPr>
              <p:blipFill>
                <a:blip r:embed="rId127"/>
                <a:stretch>
                  <a:fillRect/>
                </a:stretch>
              </p:blipFill>
              <p:spPr>
                <a:xfrm>
                  <a:off x="4404880" y="5567252"/>
                  <a:ext cx="374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8" name="Ink 47">
                  <a:extLst>
                    <a:ext uri="{FF2B5EF4-FFF2-40B4-BE49-F238E27FC236}">
                      <a16:creationId xmlns:a16="http://schemas.microsoft.com/office/drawing/2014/main" id="{86B94A45-6087-BC8A-6F33-B94036190F2C}"/>
                    </a:ext>
                  </a:extLst>
                </p14:cNvPr>
                <p14:cNvContentPartPr/>
                <p14:nvPr/>
              </p14:nvContentPartPr>
              <p14:xfrm>
                <a:off x="4459960" y="5503172"/>
                <a:ext cx="7200" cy="3240"/>
              </p14:xfrm>
            </p:contentPart>
          </mc:Choice>
          <mc:Fallback>
            <p:pic>
              <p:nvPicPr>
                <p:cNvPr id="48" name="Ink 47">
                  <a:extLst>
                    <a:ext uri="{FF2B5EF4-FFF2-40B4-BE49-F238E27FC236}">
                      <a16:creationId xmlns:a16="http://schemas.microsoft.com/office/drawing/2014/main" id="{86B94A45-6087-BC8A-6F33-B94036190F2C}"/>
                    </a:ext>
                  </a:extLst>
                </p:cNvPr>
                <p:cNvPicPr/>
                <p:nvPr/>
              </p:nvPicPr>
              <p:blipFill>
                <a:blip r:embed="rId129"/>
                <a:stretch>
                  <a:fillRect/>
                </a:stretch>
              </p:blipFill>
              <p:spPr>
                <a:xfrm>
                  <a:off x="4450960" y="5494172"/>
                  <a:ext cx="248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9" name="Ink 48">
                  <a:extLst>
                    <a:ext uri="{FF2B5EF4-FFF2-40B4-BE49-F238E27FC236}">
                      <a16:creationId xmlns:a16="http://schemas.microsoft.com/office/drawing/2014/main" id="{474B3BD9-B591-8174-9297-0452C66BBB8B}"/>
                    </a:ext>
                  </a:extLst>
                </p14:cNvPr>
                <p14:cNvContentPartPr/>
                <p14:nvPr/>
              </p14:nvContentPartPr>
              <p14:xfrm>
                <a:off x="4457080" y="5560052"/>
                <a:ext cx="85320" cy="78480"/>
              </p14:xfrm>
            </p:contentPart>
          </mc:Choice>
          <mc:Fallback>
            <p:pic>
              <p:nvPicPr>
                <p:cNvPr id="49" name="Ink 48">
                  <a:extLst>
                    <a:ext uri="{FF2B5EF4-FFF2-40B4-BE49-F238E27FC236}">
                      <a16:creationId xmlns:a16="http://schemas.microsoft.com/office/drawing/2014/main" id="{474B3BD9-B591-8174-9297-0452C66BBB8B}"/>
                    </a:ext>
                  </a:extLst>
                </p:cNvPr>
                <p:cNvPicPr/>
                <p:nvPr/>
              </p:nvPicPr>
              <p:blipFill>
                <a:blip r:embed="rId131"/>
                <a:stretch>
                  <a:fillRect/>
                </a:stretch>
              </p:blipFill>
              <p:spPr>
                <a:xfrm>
                  <a:off x="4448440" y="5551412"/>
                  <a:ext cx="102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0" name="Ink 49">
                  <a:extLst>
                    <a:ext uri="{FF2B5EF4-FFF2-40B4-BE49-F238E27FC236}">
                      <a16:creationId xmlns:a16="http://schemas.microsoft.com/office/drawing/2014/main" id="{7475F744-8F62-6E5F-23D5-6465FA2E40E2}"/>
                    </a:ext>
                  </a:extLst>
                </p14:cNvPr>
                <p14:cNvContentPartPr/>
                <p14:nvPr/>
              </p14:nvContentPartPr>
              <p14:xfrm>
                <a:off x="4250080" y="5699732"/>
                <a:ext cx="123480" cy="138600"/>
              </p14:xfrm>
            </p:contentPart>
          </mc:Choice>
          <mc:Fallback>
            <p:pic>
              <p:nvPicPr>
                <p:cNvPr id="50" name="Ink 49">
                  <a:extLst>
                    <a:ext uri="{FF2B5EF4-FFF2-40B4-BE49-F238E27FC236}">
                      <a16:creationId xmlns:a16="http://schemas.microsoft.com/office/drawing/2014/main" id="{7475F744-8F62-6E5F-23D5-6465FA2E40E2}"/>
                    </a:ext>
                  </a:extLst>
                </p:cNvPr>
                <p:cNvPicPr/>
                <p:nvPr/>
              </p:nvPicPr>
              <p:blipFill>
                <a:blip r:embed="rId133"/>
                <a:stretch>
                  <a:fillRect/>
                </a:stretch>
              </p:blipFill>
              <p:spPr>
                <a:xfrm>
                  <a:off x="4241080" y="5691092"/>
                  <a:ext cx="1411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1" name="Ink 50">
                  <a:extLst>
                    <a:ext uri="{FF2B5EF4-FFF2-40B4-BE49-F238E27FC236}">
                      <a16:creationId xmlns:a16="http://schemas.microsoft.com/office/drawing/2014/main" id="{EE79A0FC-F1FB-A28A-4A8C-A08F169BE88B}"/>
                    </a:ext>
                  </a:extLst>
                </p14:cNvPr>
                <p14:cNvContentPartPr/>
                <p14:nvPr/>
              </p14:nvContentPartPr>
              <p14:xfrm>
                <a:off x="4433680" y="5715932"/>
                <a:ext cx="66240" cy="133200"/>
              </p14:xfrm>
            </p:contentPart>
          </mc:Choice>
          <mc:Fallback>
            <p:pic>
              <p:nvPicPr>
                <p:cNvPr id="51" name="Ink 50">
                  <a:extLst>
                    <a:ext uri="{FF2B5EF4-FFF2-40B4-BE49-F238E27FC236}">
                      <a16:creationId xmlns:a16="http://schemas.microsoft.com/office/drawing/2014/main" id="{EE79A0FC-F1FB-A28A-4A8C-A08F169BE88B}"/>
                    </a:ext>
                  </a:extLst>
                </p:cNvPr>
                <p:cNvPicPr/>
                <p:nvPr/>
              </p:nvPicPr>
              <p:blipFill>
                <a:blip r:embed="rId135"/>
                <a:stretch>
                  <a:fillRect/>
                </a:stretch>
              </p:blipFill>
              <p:spPr>
                <a:xfrm>
                  <a:off x="4424680" y="5707292"/>
                  <a:ext cx="838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2" name="Ink 51">
                  <a:extLst>
                    <a:ext uri="{FF2B5EF4-FFF2-40B4-BE49-F238E27FC236}">
                      <a16:creationId xmlns:a16="http://schemas.microsoft.com/office/drawing/2014/main" id="{C42590D7-377E-A5D5-DC10-2A96747A5DB8}"/>
                    </a:ext>
                  </a:extLst>
                </p14:cNvPr>
                <p14:cNvContentPartPr/>
                <p14:nvPr/>
              </p14:nvContentPartPr>
              <p14:xfrm>
                <a:off x="4539160" y="5722772"/>
                <a:ext cx="60480" cy="122760"/>
              </p14:xfrm>
            </p:contentPart>
          </mc:Choice>
          <mc:Fallback>
            <p:pic>
              <p:nvPicPr>
                <p:cNvPr id="52" name="Ink 51">
                  <a:extLst>
                    <a:ext uri="{FF2B5EF4-FFF2-40B4-BE49-F238E27FC236}">
                      <a16:creationId xmlns:a16="http://schemas.microsoft.com/office/drawing/2014/main" id="{C42590D7-377E-A5D5-DC10-2A96747A5DB8}"/>
                    </a:ext>
                  </a:extLst>
                </p:cNvPr>
                <p:cNvPicPr/>
                <p:nvPr/>
              </p:nvPicPr>
              <p:blipFill>
                <a:blip r:embed="rId137"/>
                <a:stretch>
                  <a:fillRect/>
                </a:stretch>
              </p:blipFill>
              <p:spPr>
                <a:xfrm>
                  <a:off x="4530160" y="5714132"/>
                  <a:ext cx="781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 name="Ink 53">
                  <a:extLst>
                    <a:ext uri="{FF2B5EF4-FFF2-40B4-BE49-F238E27FC236}">
                      <a16:creationId xmlns:a16="http://schemas.microsoft.com/office/drawing/2014/main" id="{F8B8EE75-FAD0-3625-4188-5F2A1A877A82}"/>
                    </a:ext>
                  </a:extLst>
                </p14:cNvPr>
                <p14:cNvContentPartPr/>
                <p14:nvPr/>
              </p14:nvContentPartPr>
              <p14:xfrm>
                <a:off x="4986280" y="5525492"/>
                <a:ext cx="1273680" cy="26640"/>
              </p14:xfrm>
            </p:contentPart>
          </mc:Choice>
          <mc:Fallback>
            <p:pic>
              <p:nvPicPr>
                <p:cNvPr id="54" name="Ink 53">
                  <a:extLst>
                    <a:ext uri="{FF2B5EF4-FFF2-40B4-BE49-F238E27FC236}">
                      <a16:creationId xmlns:a16="http://schemas.microsoft.com/office/drawing/2014/main" id="{F8B8EE75-FAD0-3625-4188-5F2A1A877A82}"/>
                    </a:ext>
                  </a:extLst>
                </p:cNvPr>
                <p:cNvPicPr/>
                <p:nvPr/>
              </p:nvPicPr>
              <p:blipFill>
                <a:blip r:embed="rId139"/>
                <a:stretch>
                  <a:fillRect/>
                </a:stretch>
              </p:blipFill>
              <p:spPr>
                <a:xfrm>
                  <a:off x="4977280" y="5516852"/>
                  <a:ext cx="1291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5" name="Ink 54">
                  <a:extLst>
                    <a:ext uri="{FF2B5EF4-FFF2-40B4-BE49-F238E27FC236}">
                      <a16:creationId xmlns:a16="http://schemas.microsoft.com/office/drawing/2014/main" id="{C1267E95-4F9D-F259-A127-C4B088E5FDA7}"/>
                    </a:ext>
                  </a:extLst>
                </p14:cNvPr>
                <p14:cNvContentPartPr/>
                <p14:nvPr/>
              </p14:nvContentPartPr>
              <p14:xfrm>
                <a:off x="4920400" y="5486972"/>
                <a:ext cx="109440" cy="66240"/>
              </p14:xfrm>
            </p:contentPart>
          </mc:Choice>
          <mc:Fallback>
            <p:pic>
              <p:nvPicPr>
                <p:cNvPr id="55" name="Ink 54">
                  <a:extLst>
                    <a:ext uri="{FF2B5EF4-FFF2-40B4-BE49-F238E27FC236}">
                      <a16:creationId xmlns:a16="http://schemas.microsoft.com/office/drawing/2014/main" id="{C1267E95-4F9D-F259-A127-C4B088E5FDA7}"/>
                    </a:ext>
                  </a:extLst>
                </p:cNvPr>
                <p:cNvPicPr/>
                <p:nvPr/>
              </p:nvPicPr>
              <p:blipFill>
                <a:blip r:embed="rId141"/>
                <a:stretch>
                  <a:fillRect/>
                </a:stretch>
              </p:blipFill>
              <p:spPr>
                <a:xfrm>
                  <a:off x="4911760" y="5477972"/>
                  <a:ext cx="1270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7" name="Ink 56">
                  <a:extLst>
                    <a:ext uri="{FF2B5EF4-FFF2-40B4-BE49-F238E27FC236}">
                      <a16:creationId xmlns:a16="http://schemas.microsoft.com/office/drawing/2014/main" id="{CCDDD813-A1DA-16E3-0E1A-021CA10F2B33}"/>
                    </a:ext>
                  </a:extLst>
                </p14:cNvPr>
                <p14:cNvContentPartPr/>
                <p14:nvPr/>
              </p14:nvContentPartPr>
              <p14:xfrm>
                <a:off x="6288400" y="5409932"/>
                <a:ext cx="2269800" cy="674640"/>
              </p14:xfrm>
            </p:contentPart>
          </mc:Choice>
          <mc:Fallback>
            <p:pic>
              <p:nvPicPr>
                <p:cNvPr id="57" name="Ink 56">
                  <a:extLst>
                    <a:ext uri="{FF2B5EF4-FFF2-40B4-BE49-F238E27FC236}">
                      <a16:creationId xmlns:a16="http://schemas.microsoft.com/office/drawing/2014/main" id="{CCDDD813-A1DA-16E3-0E1A-021CA10F2B33}"/>
                    </a:ext>
                  </a:extLst>
                </p:cNvPr>
                <p:cNvPicPr/>
                <p:nvPr/>
              </p:nvPicPr>
              <p:blipFill>
                <a:blip r:embed="rId143"/>
                <a:stretch>
                  <a:fillRect/>
                </a:stretch>
              </p:blipFill>
              <p:spPr>
                <a:xfrm>
                  <a:off x="6279400" y="5400932"/>
                  <a:ext cx="228744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8" name="Ink 57">
                  <a:extLst>
                    <a:ext uri="{FF2B5EF4-FFF2-40B4-BE49-F238E27FC236}">
                      <a16:creationId xmlns:a16="http://schemas.microsoft.com/office/drawing/2014/main" id="{F2E7D9C1-7B40-5002-1033-AEABFB807E57}"/>
                    </a:ext>
                  </a:extLst>
                </p14:cNvPr>
                <p14:cNvContentPartPr/>
                <p14:nvPr/>
              </p14:nvContentPartPr>
              <p14:xfrm>
                <a:off x="6295240" y="5393372"/>
                <a:ext cx="2254320" cy="597600"/>
              </p14:xfrm>
            </p:contentPart>
          </mc:Choice>
          <mc:Fallback>
            <p:pic>
              <p:nvPicPr>
                <p:cNvPr id="58" name="Ink 57">
                  <a:extLst>
                    <a:ext uri="{FF2B5EF4-FFF2-40B4-BE49-F238E27FC236}">
                      <a16:creationId xmlns:a16="http://schemas.microsoft.com/office/drawing/2014/main" id="{F2E7D9C1-7B40-5002-1033-AEABFB807E57}"/>
                    </a:ext>
                  </a:extLst>
                </p:cNvPr>
                <p:cNvPicPr/>
                <p:nvPr/>
              </p:nvPicPr>
              <p:blipFill>
                <a:blip r:embed="rId145"/>
                <a:stretch>
                  <a:fillRect/>
                </a:stretch>
              </p:blipFill>
              <p:spPr>
                <a:xfrm>
                  <a:off x="6286240" y="5384732"/>
                  <a:ext cx="227196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9" name="Ink 58">
                  <a:extLst>
                    <a:ext uri="{FF2B5EF4-FFF2-40B4-BE49-F238E27FC236}">
                      <a16:creationId xmlns:a16="http://schemas.microsoft.com/office/drawing/2014/main" id="{11957FFA-6397-0912-4288-668F927A82A6}"/>
                    </a:ext>
                  </a:extLst>
                </p14:cNvPr>
                <p14:cNvContentPartPr/>
                <p14:nvPr/>
              </p14:nvContentPartPr>
              <p14:xfrm>
                <a:off x="6907240" y="6154412"/>
                <a:ext cx="176040" cy="193680"/>
              </p14:xfrm>
            </p:contentPart>
          </mc:Choice>
          <mc:Fallback>
            <p:pic>
              <p:nvPicPr>
                <p:cNvPr id="59" name="Ink 58">
                  <a:extLst>
                    <a:ext uri="{FF2B5EF4-FFF2-40B4-BE49-F238E27FC236}">
                      <a16:creationId xmlns:a16="http://schemas.microsoft.com/office/drawing/2014/main" id="{11957FFA-6397-0912-4288-668F927A82A6}"/>
                    </a:ext>
                  </a:extLst>
                </p:cNvPr>
                <p:cNvPicPr/>
                <p:nvPr/>
              </p:nvPicPr>
              <p:blipFill>
                <a:blip r:embed="rId147"/>
                <a:stretch>
                  <a:fillRect/>
                </a:stretch>
              </p:blipFill>
              <p:spPr>
                <a:xfrm>
                  <a:off x="6898240" y="6145412"/>
                  <a:ext cx="1936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0" name="Ink 59">
                  <a:extLst>
                    <a:ext uri="{FF2B5EF4-FFF2-40B4-BE49-F238E27FC236}">
                      <a16:creationId xmlns:a16="http://schemas.microsoft.com/office/drawing/2014/main" id="{46794F66-14BD-0AD5-0E0E-696BBF0B18C4}"/>
                    </a:ext>
                  </a:extLst>
                </p14:cNvPr>
                <p14:cNvContentPartPr/>
                <p14:nvPr/>
              </p14:nvContentPartPr>
              <p14:xfrm>
                <a:off x="6958360" y="6242972"/>
                <a:ext cx="121320" cy="19440"/>
              </p14:xfrm>
            </p:contentPart>
          </mc:Choice>
          <mc:Fallback>
            <p:pic>
              <p:nvPicPr>
                <p:cNvPr id="60" name="Ink 59">
                  <a:extLst>
                    <a:ext uri="{FF2B5EF4-FFF2-40B4-BE49-F238E27FC236}">
                      <a16:creationId xmlns:a16="http://schemas.microsoft.com/office/drawing/2014/main" id="{46794F66-14BD-0AD5-0E0E-696BBF0B18C4}"/>
                    </a:ext>
                  </a:extLst>
                </p:cNvPr>
                <p:cNvPicPr/>
                <p:nvPr/>
              </p:nvPicPr>
              <p:blipFill>
                <a:blip r:embed="rId149"/>
                <a:stretch>
                  <a:fillRect/>
                </a:stretch>
              </p:blipFill>
              <p:spPr>
                <a:xfrm>
                  <a:off x="6949360" y="6234332"/>
                  <a:ext cx="138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1" name="Ink 60">
                  <a:extLst>
                    <a:ext uri="{FF2B5EF4-FFF2-40B4-BE49-F238E27FC236}">
                      <a16:creationId xmlns:a16="http://schemas.microsoft.com/office/drawing/2014/main" id="{72A8A441-1853-C2FA-A48C-95569E2D8578}"/>
                    </a:ext>
                  </a:extLst>
                </p14:cNvPr>
                <p14:cNvContentPartPr/>
                <p14:nvPr/>
              </p14:nvContentPartPr>
              <p14:xfrm>
                <a:off x="7183000" y="6192572"/>
                <a:ext cx="172080" cy="116640"/>
              </p14:xfrm>
            </p:contentPart>
          </mc:Choice>
          <mc:Fallback>
            <p:pic>
              <p:nvPicPr>
                <p:cNvPr id="61" name="Ink 60">
                  <a:extLst>
                    <a:ext uri="{FF2B5EF4-FFF2-40B4-BE49-F238E27FC236}">
                      <a16:creationId xmlns:a16="http://schemas.microsoft.com/office/drawing/2014/main" id="{72A8A441-1853-C2FA-A48C-95569E2D8578}"/>
                    </a:ext>
                  </a:extLst>
                </p:cNvPr>
                <p:cNvPicPr/>
                <p:nvPr/>
              </p:nvPicPr>
              <p:blipFill>
                <a:blip r:embed="rId151"/>
                <a:stretch>
                  <a:fillRect/>
                </a:stretch>
              </p:blipFill>
              <p:spPr>
                <a:xfrm>
                  <a:off x="7174360" y="6183932"/>
                  <a:ext cx="189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2" name="Ink 61">
                  <a:extLst>
                    <a:ext uri="{FF2B5EF4-FFF2-40B4-BE49-F238E27FC236}">
                      <a16:creationId xmlns:a16="http://schemas.microsoft.com/office/drawing/2014/main" id="{AD12656A-FAC3-6D9A-062B-84629E061D99}"/>
                    </a:ext>
                  </a:extLst>
                </p14:cNvPr>
                <p14:cNvContentPartPr/>
                <p14:nvPr/>
              </p14:nvContentPartPr>
              <p14:xfrm>
                <a:off x="7379920" y="6187172"/>
                <a:ext cx="153000" cy="142920"/>
              </p14:xfrm>
            </p:contentPart>
          </mc:Choice>
          <mc:Fallback>
            <p:pic>
              <p:nvPicPr>
                <p:cNvPr id="62" name="Ink 61">
                  <a:extLst>
                    <a:ext uri="{FF2B5EF4-FFF2-40B4-BE49-F238E27FC236}">
                      <a16:creationId xmlns:a16="http://schemas.microsoft.com/office/drawing/2014/main" id="{AD12656A-FAC3-6D9A-062B-84629E061D99}"/>
                    </a:ext>
                  </a:extLst>
                </p:cNvPr>
                <p:cNvPicPr/>
                <p:nvPr/>
              </p:nvPicPr>
              <p:blipFill>
                <a:blip r:embed="rId153"/>
                <a:stretch>
                  <a:fillRect/>
                </a:stretch>
              </p:blipFill>
              <p:spPr>
                <a:xfrm>
                  <a:off x="7371280" y="6178172"/>
                  <a:ext cx="1706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4" name="Ink 63">
                  <a:extLst>
                    <a:ext uri="{FF2B5EF4-FFF2-40B4-BE49-F238E27FC236}">
                      <a16:creationId xmlns:a16="http://schemas.microsoft.com/office/drawing/2014/main" id="{50C1E706-D82C-6B50-9F86-50FC602E4745}"/>
                    </a:ext>
                  </a:extLst>
                </p14:cNvPr>
                <p14:cNvContentPartPr/>
                <p14:nvPr/>
              </p14:nvContentPartPr>
              <p14:xfrm>
                <a:off x="7598080" y="6237572"/>
                <a:ext cx="149760" cy="82800"/>
              </p14:xfrm>
            </p:contentPart>
          </mc:Choice>
          <mc:Fallback>
            <p:pic>
              <p:nvPicPr>
                <p:cNvPr id="64" name="Ink 63">
                  <a:extLst>
                    <a:ext uri="{FF2B5EF4-FFF2-40B4-BE49-F238E27FC236}">
                      <a16:creationId xmlns:a16="http://schemas.microsoft.com/office/drawing/2014/main" id="{50C1E706-D82C-6B50-9F86-50FC602E4745}"/>
                    </a:ext>
                  </a:extLst>
                </p:cNvPr>
                <p:cNvPicPr/>
                <p:nvPr/>
              </p:nvPicPr>
              <p:blipFill>
                <a:blip r:embed="rId155"/>
                <a:stretch>
                  <a:fillRect/>
                </a:stretch>
              </p:blipFill>
              <p:spPr>
                <a:xfrm>
                  <a:off x="7589080" y="6228932"/>
                  <a:ext cx="1674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5" name="Ink 64">
                  <a:extLst>
                    <a:ext uri="{FF2B5EF4-FFF2-40B4-BE49-F238E27FC236}">
                      <a16:creationId xmlns:a16="http://schemas.microsoft.com/office/drawing/2014/main" id="{72269850-1DA0-9BA8-62A8-F7317DD90A2A}"/>
                    </a:ext>
                  </a:extLst>
                </p14:cNvPr>
                <p14:cNvContentPartPr/>
                <p14:nvPr/>
              </p14:nvContentPartPr>
              <p14:xfrm>
                <a:off x="7759360" y="6239012"/>
                <a:ext cx="64080" cy="101520"/>
              </p14:xfrm>
            </p:contentPart>
          </mc:Choice>
          <mc:Fallback>
            <p:pic>
              <p:nvPicPr>
                <p:cNvPr id="65" name="Ink 64">
                  <a:extLst>
                    <a:ext uri="{FF2B5EF4-FFF2-40B4-BE49-F238E27FC236}">
                      <a16:creationId xmlns:a16="http://schemas.microsoft.com/office/drawing/2014/main" id="{72269850-1DA0-9BA8-62A8-F7317DD90A2A}"/>
                    </a:ext>
                  </a:extLst>
                </p:cNvPr>
                <p:cNvPicPr/>
                <p:nvPr/>
              </p:nvPicPr>
              <p:blipFill>
                <a:blip r:embed="rId157"/>
                <a:stretch>
                  <a:fillRect/>
                </a:stretch>
              </p:blipFill>
              <p:spPr>
                <a:xfrm>
                  <a:off x="7750720" y="6230012"/>
                  <a:ext cx="817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6" name="Ink 65">
                  <a:extLst>
                    <a:ext uri="{FF2B5EF4-FFF2-40B4-BE49-F238E27FC236}">
                      <a16:creationId xmlns:a16="http://schemas.microsoft.com/office/drawing/2014/main" id="{42948483-8594-3B46-FC43-2394FE7A81B0}"/>
                    </a:ext>
                  </a:extLst>
                </p14:cNvPr>
                <p14:cNvContentPartPr/>
                <p14:nvPr/>
              </p14:nvContentPartPr>
              <p14:xfrm>
                <a:off x="7890760" y="6236132"/>
                <a:ext cx="91800" cy="99720"/>
              </p14:xfrm>
            </p:contentPart>
          </mc:Choice>
          <mc:Fallback>
            <p:pic>
              <p:nvPicPr>
                <p:cNvPr id="66" name="Ink 65">
                  <a:extLst>
                    <a:ext uri="{FF2B5EF4-FFF2-40B4-BE49-F238E27FC236}">
                      <a16:creationId xmlns:a16="http://schemas.microsoft.com/office/drawing/2014/main" id="{42948483-8594-3B46-FC43-2394FE7A81B0}"/>
                    </a:ext>
                  </a:extLst>
                </p:cNvPr>
                <p:cNvPicPr/>
                <p:nvPr/>
              </p:nvPicPr>
              <p:blipFill>
                <a:blip r:embed="rId159"/>
                <a:stretch>
                  <a:fillRect/>
                </a:stretch>
              </p:blipFill>
              <p:spPr>
                <a:xfrm>
                  <a:off x="7882120" y="6227492"/>
                  <a:ext cx="1094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7" name="Ink 66">
                  <a:extLst>
                    <a:ext uri="{FF2B5EF4-FFF2-40B4-BE49-F238E27FC236}">
                      <a16:creationId xmlns:a16="http://schemas.microsoft.com/office/drawing/2014/main" id="{2657078B-AA82-3B6B-BA09-BECB523BB3B6}"/>
                    </a:ext>
                  </a:extLst>
                </p14:cNvPr>
                <p14:cNvContentPartPr/>
                <p14:nvPr/>
              </p14:nvContentPartPr>
              <p14:xfrm>
                <a:off x="8023600" y="6236492"/>
                <a:ext cx="99000" cy="125640"/>
              </p14:xfrm>
            </p:contentPart>
          </mc:Choice>
          <mc:Fallback>
            <p:pic>
              <p:nvPicPr>
                <p:cNvPr id="67" name="Ink 66">
                  <a:extLst>
                    <a:ext uri="{FF2B5EF4-FFF2-40B4-BE49-F238E27FC236}">
                      <a16:creationId xmlns:a16="http://schemas.microsoft.com/office/drawing/2014/main" id="{2657078B-AA82-3B6B-BA09-BECB523BB3B6}"/>
                    </a:ext>
                  </a:extLst>
                </p:cNvPr>
                <p:cNvPicPr/>
                <p:nvPr/>
              </p:nvPicPr>
              <p:blipFill>
                <a:blip r:embed="rId161"/>
                <a:stretch>
                  <a:fillRect/>
                </a:stretch>
              </p:blipFill>
              <p:spPr>
                <a:xfrm>
                  <a:off x="8014600" y="6227492"/>
                  <a:ext cx="1166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9" name="Ink 68">
                  <a:extLst>
                    <a:ext uri="{FF2B5EF4-FFF2-40B4-BE49-F238E27FC236}">
                      <a16:creationId xmlns:a16="http://schemas.microsoft.com/office/drawing/2014/main" id="{487CD811-C0AE-9600-3C24-9DA4128C313D}"/>
                    </a:ext>
                  </a:extLst>
                </p14:cNvPr>
                <p14:cNvContentPartPr/>
                <p14:nvPr/>
              </p14:nvContentPartPr>
              <p14:xfrm>
                <a:off x="6420520" y="5509652"/>
                <a:ext cx="33120" cy="121680"/>
              </p14:xfrm>
            </p:contentPart>
          </mc:Choice>
          <mc:Fallback>
            <p:pic>
              <p:nvPicPr>
                <p:cNvPr id="69" name="Ink 68">
                  <a:extLst>
                    <a:ext uri="{FF2B5EF4-FFF2-40B4-BE49-F238E27FC236}">
                      <a16:creationId xmlns:a16="http://schemas.microsoft.com/office/drawing/2014/main" id="{487CD811-C0AE-9600-3C24-9DA4128C313D}"/>
                    </a:ext>
                  </a:extLst>
                </p:cNvPr>
                <p:cNvPicPr/>
                <p:nvPr/>
              </p:nvPicPr>
              <p:blipFill>
                <a:blip r:embed="rId163"/>
                <a:stretch>
                  <a:fillRect/>
                </a:stretch>
              </p:blipFill>
              <p:spPr>
                <a:xfrm>
                  <a:off x="6411520" y="5501012"/>
                  <a:ext cx="50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0" name="Ink 69">
                  <a:extLst>
                    <a:ext uri="{FF2B5EF4-FFF2-40B4-BE49-F238E27FC236}">
                      <a16:creationId xmlns:a16="http://schemas.microsoft.com/office/drawing/2014/main" id="{E4160A48-8CDE-03C7-5875-57450CE316C9}"/>
                    </a:ext>
                  </a:extLst>
                </p14:cNvPr>
                <p14:cNvContentPartPr/>
                <p14:nvPr/>
              </p14:nvContentPartPr>
              <p14:xfrm>
                <a:off x="6437080" y="5533052"/>
                <a:ext cx="95400" cy="121320"/>
              </p14:xfrm>
            </p:contentPart>
          </mc:Choice>
          <mc:Fallback>
            <p:pic>
              <p:nvPicPr>
                <p:cNvPr id="70" name="Ink 69">
                  <a:extLst>
                    <a:ext uri="{FF2B5EF4-FFF2-40B4-BE49-F238E27FC236}">
                      <a16:creationId xmlns:a16="http://schemas.microsoft.com/office/drawing/2014/main" id="{E4160A48-8CDE-03C7-5875-57450CE316C9}"/>
                    </a:ext>
                  </a:extLst>
                </p:cNvPr>
                <p:cNvPicPr/>
                <p:nvPr/>
              </p:nvPicPr>
              <p:blipFill>
                <a:blip r:embed="rId165"/>
                <a:stretch>
                  <a:fillRect/>
                </a:stretch>
              </p:blipFill>
              <p:spPr>
                <a:xfrm>
                  <a:off x="6428440" y="5524412"/>
                  <a:ext cx="113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1" name="Ink 70">
                  <a:extLst>
                    <a:ext uri="{FF2B5EF4-FFF2-40B4-BE49-F238E27FC236}">
                      <a16:creationId xmlns:a16="http://schemas.microsoft.com/office/drawing/2014/main" id="{175A03B6-DB70-04BD-AB2E-B38ED815A856}"/>
                    </a:ext>
                  </a:extLst>
                </p14:cNvPr>
                <p14:cNvContentPartPr/>
                <p14:nvPr/>
              </p14:nvContentPartPr>
              <p14:xfrm>
                <a:off x="6670360" y="5491652"/>
                <a:ext cx="138960" cy="151560"/>
              </p14:xfrm>
            </p:contentPart>
          </mc:Choice>
          <mc:Fallback>
            <p:pic>
              <p:nvPicPr>
                <p:cNvPr id="71" name="Ink 70">
                  <a:extLst>
                    <a:ext uri="{FF2B5EF4-FFF2-40B4-BE49-F238E27FC236}">
                      <a16:creationId xmlns:a16="http://schemas.microsoft.com/office/drawing/2014/main" id="{175A03B6-DB70-04BD-AB2E-B38ED815A856}"/>
                    </a:ext>
                  </a:extLst>
                </p:cNvPr>
                <p:cNvPicPr/>
                <p:nvPr/>
              </p:nvPicPr>
              <p:blipFill>
                <a:blip r:embed="rId167"/>
                <a:stretch>
                  <a:fillRect/>
                </a:stretch>
              </p:blipFill>
              <p:spPr>
                <a:xfrm>
                  <a:off x="6661360" y="5482652"/>
                  <a:ext cx="1566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2" name="Ink 71">
                  <a:extLst>
                    <a:ext uri="{FF2B5EF4-FFF2-40B4-BE49-F238E27FC236}">
                      <a16:creationId xmlns:a16="http://schemas.microsoft.com/office/drawing/2014/main" id="{F60F544E-2F87-2324-B780-B98BC0FC6333}"/>
                    </a:ext>
                  </a:extLst>
                </p14:cNvPr>
                <p14:cNvContentPartPr/>
                <p14:nvPr/>
              </p14:nvContentPartPr>
              <p14:xfrm>
                <a:off x="6865120" y="5506052"/>
                <a:ext cx="95400" cy="116640"/>
              </p14:xfrm>
            </p:contentPart>
          </mc:Choice>
          <mc:Fallback>
            <p:pic>
              <p:nvPicPr>
                <p:cNvPr id="72" name="Ink 71">
                  <a:extLst>
                    <a:ext uri="{FF2B5EF4-FFF2-40B4-BE49-F238E27FC236}">
                      <a16:creationId xmlns:a16="http://schemas.microsoft.com/office/drawing/2014/main" id="{F60F544E-2F87-2324-B780-B98BC0FC6333}"/>
                    </a:ext>
                  </a:extLst>
                </p:cNvPr>
                <p:cNvPicPr/>
                <p:nvPr/>
              </p:nvPicPr>
              <p:blipFill>
                <a:blip r:embed="rId169"/>
                <a:stretch>
                  <a:fillRect/>
                </a:stretch>
              </p:blipFill>
              <p:spPr>
                <a:xfrm>
                  <a:off x="6856480" y="5497052"/>
                  <a:ext cx="113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3" name="Ink 72">
                  <a:extLst>
                    <a:ext uri="{FF2B5EF4-FFF2-40B4-BE49-F238E27FC236}">
                      <a16:creationId xmlns:a16="http://schemas.microsoft.com/office/drawing/2014/main" id="{79E01D83-B141-AEE0-C2EA-82F22FF1C1C0}"/>
                    </a:ext>
                  </a:extLst>
                </p14:cNvPr>
                <p14:cNvContentPartPr/>
                <p14:nvPr/>
              </p14:nvContentPartPr>
              <p14:xfrm>
                <a:off x="7019920" y="5534852"/>
                <a:ext cx="6120" cy="76320"/>
              </p14:xfrm>
            </p:contentPart>
          </mc:Choice>
          <mc:Fallback>
            <p:pic>
              <p:nvPicPr>
                <p:cNvPr id="73" name="Ink 72">
                  <a:extLst>
                    <a:ext uri="{FF2B5EF4-FFF2-40B4-BE49-F238E27FC236}">
                      <a16:creationId xmlns:a16="http://schemas.microsoft.com/office/drawing/2014/main" id="{79E01D83-B141-AEE0-C2EA-82F22FF1C1C0}"/>
                    </a:ext>
                  </a:extLst>
                </p:cNvPr>
                <p:cNvPicPr/>
                <p:nvPr/>
              </p:nvPicPr>
              <p:blipFill>
                <a:blip r:embed="rId171"/>
                <a:stretch>
                  <a:fillRect/>
                </a:stretch>
              </p:blipFill>
              <p:spPr>
                <a:xfrm>
                  <a:off x="7011280" y="5525852"/>
                  <a:ext cx="237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4" name="Ink 73">
                  <a:extLst>
                    <a:ext uri="{FF2B5EF4-FFF2-40B4-BE49-F238E27FC236}">
                      <a16:creationId xmlns:a16="http://schemas.microsoft.com/office/drawing/2014/main" id="{6B5E9F29-6243-7A7C-E23E-6A9F868CC58D}"/>
                    </a:ext>
                  </a:extLst>
                </p14:cNvPr>
                <p14:cNvContentPartPr/>
                <p14:nvPr/>
              </p14:nvContentPartPr>
              <p14:xfrm>
                <a:off x="7025680" y="5583812"/>
                <a:ext cx="360" cy="1440"/>
              </p14:xfrm>
            </p:contentPart>
          </mc:Choice>
          <mc:Fallback>
            <p:pic>
              <p:nvPicPr>
                <p:cNvPr id="74" name="Ink 73">
                  <a:extLst>
                    <a:ext uri="{FF2B5EF4-FFF2-40B4-BE49-F238E27FC236}">
                      <a16:creationId xmlns:a16="http://schemas.microsoft.com/office/drawing/2014/main" id="{6B5E9F29-6243-7A7C-E23E-6A9F868CC58D}"/>
                    </a:ext>
                  </a:extLst>
                </p:cNvPr>
                <p:cNvPicPr/>
                <p:nvPr/>
              </p:nvPicPr>
              <p:blipFill>
                <a:blip r:embed="rId3"/>
                <a:stretch>
                  <a:fillRect/>
                </a:stretch>
              </p:blipFill>
              <p:spPr>
                <a:xfrm>
                  <a:off x="7016680" y="5575172"/>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5" name="Ink 74">
                  <a:extLst>
                    <a:ext uri="{FF2B5EF4-FFF2-40B4-BE49-F238E27FC236}">
                      <a16:creationId xmlns:a16="http://schemas.microsoft.com/office/drawing/2014/main" id="{AC8B69A8-A715-E7F0-D7A0-D6162EDE6CE7}"/>
                    </a:ext>
                  </a:extLst>
                </p14:cNvPr>
                <p14:cNvContentPartPr/>
                <p14:nvPr/>
              </p14:nvContentPartPr>
              <p14:xfrm>
                <a:off x="6973120" y="5630612"/>
                <a:ext cx="105120" cy="15120"/>
              </p14:xfrm>
            </p:contentPart>
          </mc:Choice>
          <mc:Fallback>
            <p:pic>
              <p:nvPicPr>
                <p:cNvPr id="75" name="Ink 74">
                  <a:extLst>
                    <a:ext uri="{FF2B5EF4-FFF2-40B4-BE49-F238E27FC236}">
                      <a16:creationId xmlns:a16="http://schemas.microsoft.com/office/drawing/2014/main" id="{AC8B69A8-A715-E7F0-D7A0-D6162EDE6CE7}"/>
                    </a:ext>
                  </a:extLst>
                </p:cNvPr>
                <p:cNvPicPr/>
                <p:nvPr/>
              </p:nvPicPr>
              <p:blipFill>
                <a:blip r:embed="rId174"/>
                <a:stretch>
                  <a:fillRect/>
                </a:stretch>
              </p:blipFill>
              <p:spPr>
                <a:xfrm>
                  <a:off x="6964120" y="5621972"/>
                  <a:ext cx="1227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6" name="Ink 75">
                  <a:extLst>
                    <a:ext uri="{FF2B5EF4-FFF2-40B4-BE49-F238E27FC236}">
                      <a16:creationId xmlns:a16="http://schemas.microsoft.com/office/drawing/2014/main" id="{EDE0429D-5FCC-6F58-8515-286740AF01AF}"/>
                    </a:ext>
                  </a:extLst>
                </p14:cNvPr>
                <p14:cNvContentPartPr/>
                <p14:nvPr/>
              </p14:nvContentPartPr>
              <p14:xfrm>
                <a:off x="6996160" y="5527652"/>
                <a:ext cx="50400" cy="31320"/>
              </p14:xfrm>
            </p:contentPart>
          </mc:Choice>
          <mc:Fallback>
            <p:pic>
              <p:nvPicPr>
                <p:cNvPr id="76" name="Ink 75">
                  <a:extLst>
                    <a:ext uri="{FF2B5EF4-FFF2-40B4-BE49-F238E27FC236}">
                      <a16:creationId xmlns:a16="http://schemas.microsoft.com/office/drawing/2014/main" id="{EDE0429D-5FCC-6F58-8515-286740AF01AF}"/>
                    </a:ext>
                  </a:extLst>
                </p:cNvPr>
                <p:cNvPicPr/>
                <p:nvPr/>
              </p:nvPicPr>
              <p:blipFill>
                <a:blip r:embed="rId176"/>
                <a:stretch>
                  <a:fillRect/>
                </a:stretch>
              </p:blipFill>
              <p:spPr>
                <a:xfrm>
                  <a:off x="6987520" y="5518652"/>
                  <a:ext cx="680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77" name="Ink 76">
                  <a:extLst>
                    <a:ext uri="{FF2B5EF4-FFF2-40B4-BE49-F238E27FC236}">
                      <a16:creationId xmlns:a16="http://schemas.microsoft.com/office/drawing/2014/main" id="{08FB3705-6CDA-453B-A511-778CC9F36900}"/>
                    </a:ext>
                  </a:extLst>
                </p14:cNvPr>
                <p14:cNvContentPartPr/>
                <p14:nvPr/>
              </p14:nvContentPartPr>
              <p14:xfrm>
                <a:off x="7152040" y="5538812"/>
                <a:ext cx="11880" cy="102240"/>
              </p14:xfrm>
            </p:contentPart>
          </mc:Choice>
          <mc:Fallback>
            <p:pic>
              <p:nvPicPr>
                <p:cNvPr id="77" name="Ink 76">
                  <a:extLst>
                    <a:ext uri="{FF2B5EF4-FFF2-40B4-BE49-F238E27FC236}">
                      <a16:creationId xmlns:a16="http://schemas.microsoft.com/office/drawing/2014/main" id="{08FB3705-6CDA-453B-A511-778CC9F36900}"/>
                    </a:ext>
                  </a:extLst>
                </p:cNvPr>
                <p:cNvPicPr/>
                <p:nvPr/>
              </p:nvPicPr>
              <p:blipFill>
                <a:blip r:embed="rId178"/>
                <a:stretch>
                  <a:fillRect/>
                </a:stretch>
              </p:blipFill>
              <p:spPr>
                <a:xfrm>
                  <a:off x="7143040" y="5530172"/>
                  <a:ext cx="295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78" name="Ink 77">
                  <a:extLst>
                    <a:ext uri="{FF2B5EF4-FFF2-40B4-BE49-F238E27FC236}">
                      <a16:creationId xmlns:a16="http://schemas.microsoft.com/office/drawing/2014/main" id="{3E81E602-9C99-A923-0C0B-1DE49BA06019}"/>
                    </a:ext>
                  </a:extLst>
                </p14:cNvPr>
                <p14:cNvContentPartPr/>
                <p14:nvPr/>
              </p14:nvContentPartPr>
              <p14:xfrm>
                <a:off x="7107040" y="5532692"/>
                <a:ext cx="121680" cy="120240"/>
              </p14:xfrm>
            </p:contentPart>
          </mc:Choice>
          <mc:Fallback>
            <p:pic>
              <p:nvPicPr>
                <p:cNvPr id="78" name="Ink 77">
                  <a:extLst>
                    <a:ext uri="{FF2B5EF4-FFF2-40B4-BE49-F238E27FC236}">
                      <a16:creationId xmlns:a16="http://schemas.microsoft.com/office/drawing/2014/main" id="{3E81E602-9C99-A923-0C0B-1DE49BA06019}"/>
                    </a:ext>
                  </a:extLst>
                </p:cNvPr>
                <p:cNvPicPr/>
                <p:nvPr/>
              </p:nvPicPr>
              <p:blipFill>
                <a:blip r:embed="rId180"/>
                <a:stretch>
                  <a:fillRect/>
                </a:stretch>
              </p:blipFill>
              <p:spPr>
                <a:xfrm>
                  <a:off x="7098040" y="5523692"/>
                  <a:ext cx="139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9" name="Ink 78">
                  <a:extLst>
                    <a:ext uri="{FF2B5EF4-FFF2-40B4-BE49-F238E27FC236}">
                      <a16:creationId xmlns:a16="http://schemas.microsoft.com/office/drawing/2014/main" id="{6931A18D-9A79-CD19-FDE0-6719D059579C}"/>
                    </a:ext>
                  </a:extLst>
                </p14:cNvPr>
                <p14:cNvContentPartPr/>
                <p14:nvPr/>
              </p14:nvContentPartPr>
              <p14:xfrm>
                <a:off x="6670360" y="5743292"/>
                <a:ext cx="123840" cy="154800"/>
              </p14:xfrm>
            </p:contentPart>
          </mc:Choice>
          <mc:Fallback>
            <p:pic>
              <p:nvPicPr>
                <p:cNvPr id="79" name="Ink 78">
                  <a:extLst>
                    <a:ext uri="{FF2B5EF4-FFF2-40B4-BE49-F238E27FC236}">
                      <a16:creationId xmlns:a16="http://schemas.microsoft.com/office/drawing/2014/main" id="{6931A18D-9A79-CD19-FDE0-6719D059579C}"/>
                    </a:ext>
                  </a:extLst>
                </p:cNvPr>
                <p:cNvPicPr/>
                <p:nvPr/>
              </p:nvPicPr>
              <p:blipFill>
                <a:blip r:embed="rId182"/>
                <a:stretch>
                  <a:fillRect/>
                </a:stretch>
              </p:blipFill>
              <p:spPr>
                <a:xfrm>
                  <a:off x="6661720" y="5734292"/>
                  <a:ext cx="1414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80" name="Ink 79">
                  <a:extLst>
                    <a:ext uri="{FF2B5EF4-FFF2-40B4-BE49-F238E27FC236}">
                      <a16:creationId xmlns:a16="http://schemas.microsoft.com/office/drawing/2014/main" id="{2AE52682-80DF-CA54-52FD-233914D8ADBF}"/>
                    </a:ext>
                  </a:extLst>
                </p14:cNvPr>
                <p14:cNvContentPartPr/>
                <p14:nvPr/>
              </p14:nvContentPartPr>
              <p14:xfrm>
                <a:off x="6688360" y="5840132"/>
                <a:ext cx="74880" cy="8280"/>
              </p14:xfrm>
            </p:contentPart>
          </mc:Choice>
          <mc:Fallback>
            <p:pic>
              <p:nvPicPr>
                <p:cNvPr id="80" name="Ink 79">
                  <a:extLst>
                    <a:ext uri="{FF2B5EF4-FFF2-40B4-BE49-F238E27FC236}">
                      <a16:creationId xmlns:a16="http://schemas.microsoft.com/office/drawing/2014/main" id="{2AE52682-80DF-CA54-52FD-233914D8ADBF}"/>
                    </a:ext>
                  </a:extLst>
                </p:cNvPr>
                <p:cNvPicPr/>
                <p:nvPr/>
              </p:nvPicPr>
              <p:blipFill>
                <a:blip r:embed="rId184"/>
                <a:stretch>
                  <a:fillRect/>
                </a:stretch>
              </p:blipFill>
              <p:spPr>
                <a:xfrm>
                  <a:off x="6679720" y="5831492"/>
                  <a:ext cx="92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81" name="Ink 80">
                  <a:extLst>
                    <a:ext uri="{FF2B5EF4-FFF2-40B4-BE49-F238E27FC236}">
                      <a16:creationId xmlns:a16="http://schemas.microsoft.com/office/drawing/2014/main" id="{9C88A621-6A94-8C80-E98D-F99E7DA2BB13}"/>
                    </a:ext>
                  </a:extLst>
                </p14:cNvPr>
                <p14:cNvContentPartPr/>
                <p14:nvPr/>
              </p14:nvContentPartPr>
              <p14:xfrm>
                <a:off x="6855040" y="5807012"/>
                <a:ext cx="13320" cy="91800"/>
              </p14:xfrm>
            </p:contentPart>
          </mc:Choice>
          <mc:Fallback>
            <p:pic>
              <p:nvPicPr>
                <p:cNvPr id="81" name="Ink 80">
                  <a:extLst>
                    <a:ext uri="{FF2B5EF4-FFF2-40B4-BE49-F238E27FC236}">
                      <a16:creationId xmlns:a16="http://schemas.microsoft.com/office/drawing/2014/main" id="{9C88A621-6A94-8C80-E98D-F99E7DA2BB13}"/>
                    </a:ext>
                  </a:extLst>
                </p:cNvPr>
                <p:cNvPicPr/>
                <p:nvPr/>
              </p:nvPicPr>
              <p:blipFill>
                <a:blip r:embed="rId186"/>
                <a:stretch>
                  <a:fillRect/>
                </a:stretch>
              </p:blipFill>
              <p:spPr>
                <a:xfrm>
                  <a:off x="6846040" y="5798372"/>
                  <a:ext cx="30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82" name="Ink 81">
                  <a:extLst>
                    <a:ext uri="{FF2B5EF4-FFF2-40B4-BE49-F238E27FC236}">
                      <a16:creationId xmlns:a16="http://schemas.microsoft.com/office/drawing/2014/main" id="{FEAB2325-0B0D-9F4A-16A3-92463D79264E}"/>
                    </a:ext>
                  </a:extLst>
                </p14:cNvPr>
                <p14:cNvContentPartPr/>
                <p14:nvPr/>
              </p14:nvContentPartPr>
              <p14:xfrm>
                <a:off x="6826960" y="5763452"/>
                <a:ext cx="100800" cy="118800"/>
              </p14:xfrm>
            </p:contentPart>
          </mc:Choice>
          <mc:Fallback>
            <p:pic>
              <p:nvPicPr>
                <p:cNvPr id="82" name="Ink 81">
                  <a:extLst>
                    <a:ext uri="{FF2B5EF4-FFF2-40B4-BE49-F238E27FC236}">
                      <a16:creationId xmlns:a16="http://schemas.microsoft.com/office/drawing/2014/main" id="{FEAB2325-0B0D-9F4A-16A3-92463D79264E}"/>
                    </a:ext>
                  </a:extLst>
                </p:cNvPr>
                <p:cNvPicPr/>
                <p:nvPr/>
              </p:nvPicPr>
              <p:blipFill>
                <a:blip r:embed="rId188"/>
                <a:stretch>
                  <a:fillRect/>
                </a:stretch>
              </p:blipFill>
              <p:spPr>
                <a:xfrm>
                  <a:off x="6817960" y="5754452"/>
                  <a:ext cx="1184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3" name="Ink 82">
                  <a:extLst>
                    <a:ext uri="{FF2B5EF4-FFF2-40B4-BE49-F238E27FC236}">
                      <a16:creationId xmlns:a16="http://schemas.microsoft.com/office/drawing/2014/main" id="{25EDE4EA-310D-EE26-F88A-C8A9A8C05989}"/>
                    </a:ext>
                  </a:extLst>
                </p14:cNvPr>
                <p14:cNvContentPartPr/>
                <p14:nvPr/>
              </p14:nvContentPartPr>
              <p14:xfrm>
                <a:off x="6971320" y="5769932"/>
                <a:ext cx="84960" cy="146160"/>
              </p14:xfrm>
            </p:contentPart>
          </mc:Choice>
          <mc:Fallback>
            <p:pic>
              <p:nvPicPr>
                <p:cNvPr id="83" name="Ink 82">
                  <a:extLst>
                    <a:ext uri="{FF2B5EF4-FFF2-40B4-BE49-F238E27FC236}">
                      <a16:creationId xmlns:a16="http://schemas.microsoft.com/office/drawing/2014/main" id="{25EDE4EA-310D-EE26-F88A-C8A9A8C05989}"/>
                    </a:ext>
                  </a:extLst>
                </p:cNvPr>
                <p:cNvPicPr/>
                <p:nvPr/>
              </p:nvPicPr>
              <p:blipFill>
                <a:blip r:embed="rId190"/>
                <a:stretch>
                  <a:fillRect/>
                </a:stretch>
              </p:blipFill>
              <p:spPr>
                <a:xfrm>
                  <a:off x="6962680" y="5760932"/>
                  <a:ext cx="1026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84" name="Ink 83">
                  <a:extLst>
                    <a:ext uri="{FF2B5EF4-FFF2-40B4-BE49-F238E27FC236}">
                      <a16:creationId xmlns:a16="http://schemas.microsoft.com/office/drawing/2014/main" id="{AABF5B6C-A1CA-8A59-30BE-D75AF40E0B9E}"/>
                    </a:ext>
                  </a:extLst>
                </p14:cNvPr>
                <p14:cNvContentPartPr/>
                <p14:nvPr/>
              </p14:nvContentPartPr>
              <p14:xfrm>
                <a:off x="7116760" y="5749772"/>
                <a:ext cx="79200" cy="171000"/>
              </p14:xfrm>
            </p:contentPart>
          </mc:Choice>
          <mc:Fallback>
            <p:pic>
              <p:nvPicPr>
                <p:cNvPr id="84" name="Ink 83">
                  <a:extLst>
                    <a:ext uri="{FF2B5EF4-FFF2-40B4-BE49-F238E27FC236}">
                      <a16:creationId xmlns:a16="http://schemas.microsoft.com/office/drawing/2014/main" id="{AABF5B6C-A1CA-8A59-30BE-D75AF40E0B9E}"/>
                    </a:ext>
                  </a:extLst>
                </p:cNvPr>
                <p:cNvPicPr/>
                <p:nvPr/>
              </p:nvPicPr>
              <p:blipFill>
                <a:blip r:embed="rId192"/>
                <a:stretch>
                  <a:fillRect/>
                </a:stretch>
              </p:blipFill>
              <p:spPr>
                <a:xfrm>
                  <a:off x="7108120" y="5740772"/>
                  <a:ext cx="968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85" name="Ink 84">
                  <a:extLst>
                    <a:ext uri="{FF2B5EF4-FFF2-40B4-BE49-F238E27FC236}">
                      <a16:creationId xmlns:a16="http://schemas.microsoft.com/office/drawing/2014/main" id="{A2636CE8-6CB9-6F47-5B80-F4A5F00292DD}"/>
                    </a:ext>
                  </a:extLst>
                </p14:cNvPr>
                <p14:cNvContentPartPr/>
                <p14:nvPr/>
              </p14:nvContentPartPr>
              <p14:xfrm>
                <a:off x="7291720" y="5802332"/>
                <a:ext cx="16920" cy="100440"/>
              </p14:xfrm>
            </p:contentPart>
          </mc:Choice>
          <mc:Fallback>
            <p:pic>
              <p:nvPicPr>
                <p:cNvPr id="85" name="Ink 84">
                  <a:extLst>
                    <a:ext uri="{FF2B5EF4-FFF2-40B4-BE49-F238E27FC236}">
                      <a16:creationId xmlns:a16="http://schemas.microsoft.com/office/drawing/2014/main" id="{A2636CE8-6CB9-6F47-5B80-F4A5F00292DD}"/>
                    </a:ext>
                  </a:extLst>
                </p:cNvPr>
                <p:cNvPicPr/>
                <p:nvPr/>
              </p:nvPicPr>
              <p:blipFill>
                <a:blip r:embed="rId194"/>
                <a:stretch>
                  <a:fillRect/>
                </a:stretch>
              </p:blipFill>
              <p:spPr>
                <a:xfrm>
                  <a:off x="7283080" y="5793332"/>
                  <a:ext cx="345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86" name="Ink 85">
                  <a:extLst>
                    <a:ext uri="{FF2B5EF4-FFF2-40B4-BE49-F238E27FC236}">
                      <a16:creationId xmlns:a16="http://schemas.microsoft.com/office/drawing/2014/main" id="{D5A6EE19-F1F8-3FE9-7BEA-AB891D005E38}"/>
                    </a:ext>
                  </a:extLst>
                </p14:cNvPr>
                <p14:cNvContentPartPr/>
                <p14:nvPr/>
              </p14:nvContentPartPr>
              <p14:xfrm>
                <a:off x="7400440" y="5822132"/>
                <a:ext cx="19800" cy="95400"/>
              </p14:xfrm>
            </p:contentPart>
          </mc:Choice>
          <mc:Fallback>
            <p:pic>
              <p:nvPicPr>
                <p:cNvPr id="86" name="Ink 85">
                  <a:extLst>
                    <a:ext uri="{FF2B5EF4-FFF2-40B4-BE49-F238E27FC236}">
                      <a16:creationId xmlns:a16="http://schemas.microsoft.com/office/drawing/2014/main" id="{D5A6EE19-F1F8-3FE9-7BEA-AB891D005E38}"/>
                    </a:ext>
                  </a:extLst>
                </p:cNvPr>
                <p:cNvPicPr/>
                <p:nvPr/>
              </p:nvPicPr>
              <p:blipFill>
                <a:blip r:embed="rId196"/>
                <a:stretch>
                  <a:fillRect/>
                </a:stretch>
              </p:blipFill>
              <p:spPr>
                <a:xfrm>
                  <a:off x="7391800" y="5813132"/>
                  <a:ext cx="374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87" name="Ink 86">
                  <a:extLst>
                    <a:ext uri="{FF2B5EF4-FFF2-40B4-BE49-F238E27FC236}">
                      <a16:creationId xmlns:a16="http://schemas.microsoft.com/office/drawing/2014/main" id="{2DBF092C-0CA0-6D69-69BA-CAEE8B0FC9BC}"/>
                    </a:ext>
                  </a:extLst>
                </p14:cNvPr>
                <p14:cNvContentPartPr/>
                <p14:nvPr/>
              </p14:nvContentPartPr>
              <p14:xfrm>
                <a:off x="7354360" y="5803772"/>
                <a:ext cx="136800" cy="165960"/>
              </p14:xfrm>
            </p:contentPart>
          </mc:Choice>
          <mc:Fallback>
            <p:pic>
              <p:nvPicPr>
                <p:cNvPr id="87" name="Ink 86">
                  <a:extLst>
                    <a:ext uri="{FF2B5EF4-FFF2-40B4-BE49-F238E27FC236}">
                      <a16:creationId xmlns:a16="http://schemas.microsoft.com/office/drawing/2014/main" id="{2DBF092C-0CA0-6D69-69BA-CAEE8B0FC9BC}"/>
                    </a:ext>
                  </a:extLst>
                </p:cNvPr>
                <p:cNvPicPr/>
                <p:nvPr/>
              </p:nvPicPr>
              <p:blipFill>
                <a:blip r:embed="rId198"/>
                <a:stretch>
                  <a:fillRect/>
                </a:stretch>
              </p:blipFill>
              <p:spPr>
                <a:xfrm>
                  <a:off x="7345720" y="5794772"/>
                  <a:ext cx="154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88" name="Ink 87">
                  <a:extLst>
                    <a:ext uri="{FF2B5EF4-FFF2-40B4-BE49-F238E27FC236}">
                      <a16:creationId xmlns:a16="http://schemas.microsoft.com/office/drawing/2014/main" id="{42F1D3AD-2BC4-055E-3D1C-045AAAA9C97E}"/>
                    </a:ext>
                  </a:extLst>
                </p14:cNvPr>
                <p14:cNvContentPartPr/>
                <p14:nvPr/>
              </p14:nvContentPartPr>
              <p14:xfrm>
                <a:off x="6433480" y="5782892"/>
                <a:ext cx="33480" cy="105120"/>
              </p14:xfrm>
            </p:contentPart>
          </mc:Choice>
          <mc:Fallback>
            <p:pic>
              <p:nvPicPr>
                <p:cNvPr id="88" name="Ink 87">
                  <a:extLst>
                    <a:ext uri="{FF2B5EF4-FFF2-40B4-BE49-F238E27FC236}">
                      <a16:creationId xmlns:a16="http://schemas.microsoft.com/office/drawing/2014/main" id="{42F1D3AD-2BC4-055E-3D1C-045AAAA9C97E}"/>
                    </a:ext>
                  </a:extLst>
                </p:cNvPr>
                <p:cNvPicPr/>
                <p:nvPr/>
              </p:nvPicPr>
              <p:blipFill>
                <a:blip r:embed="rId200"/>
                <a:stretch>
                  <a:fillRect/>
                </a:stretch>
              </p:blipFill>
              <p:spPr>
                <a:xfrm>
                  <a:off x="6424840" y="5774252"/>
                  <a:ext cx="51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89" name="Ink 88">
                  <a:extLst>
                    <a:ext uri="{FF2B5EF4-FFF2-40B4-BE49-F238E27FC236}">
                      <a16:creationId xmlns:a16="http://schemas.microsoft.com/office/drawing/2014/main" id="{610F1E43-AA47-2892-2758-F3CFA5F2490B}"/>
                    </a:ext>
                  </a:extLst>
                </p14:cNvPr>
                <p14:cNvContentPartPr/>
                <p14:nvPr/>
              </p14:nvContentPartPr>
              <p14:xfrm>
                <a:off x="6465520" y="5799812"/>
                <a:ext cx="72000" cy="142200"/>
              </p14:xfrm>
            </p:contentPart>
          </mc:Choice>
          <mc:Fallback>
            <p:pic>
              <p:nvPicPr>
                <p:cNvPr id="89" name="Ink 88">
                  <a:extLst>
                    <a:ext uri="{FF2B5EF4-FFF2-40B4-BE49-F238E27FC236}">
                      <a16:creationId xmlns:a16="http://schemas.microsoft.com/office/drawing/2014/main" id="{610F1E43-AA47-2892-2758-F3CFA5F2490B}"/>
                    </a:ext>
                  </a:extLst>
                </p:cNvPr>
                <p:cNvPicPr/>
                <p:nvPr/>
              </p:nvPicPr>
              <p:blipFill>
                <a:blip r:embed="rId202"/>
                <a:stretch>
                  <a:fillRect/>
                </a:stretch>
              </p:blipFill>
              <p:spPr>
                <a:xfrm>
                  <a:off x="6456880" y="5791172"/>
                  <a:ext cx="896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9" name="Ink 108">
                  <a:extLst>
                    <a:ext uri="{FF2B5EF4-FFF2-40B4-BE49-F238E27FC236}">
                      <a16:creationId xmlns:a16="http://schemas.microsoft.com/office/drawing/2014/main" id="{FD5E3962-262E-AE01-5985-9957FE78C949}"/>
                    </a:ext>
                  </a:extLst>
                </p14:cNvPr>
                <p14:cNvContentPartPr/>
                <p14:nvPr/>
              </p14:nvContentPartPr>
              <p14:xfrm>
                <a:off x="6645880" y="5018252"/>
                <a:ext cx="126000" cy="133560"/>
              </p14:xfrm>
            </p:contentPart>
          </mc:Choice>
          <mc:Fallback>
            <p:pic>
              <p:nvPicPr>
                <p:cNvPr id="109" name="Ink 108">
                  <a:extLst>
                    <a:ext uri="{FF2B5EF4-FFF2-40B4-BE49-F238E27FC236}">
                      <a16:creationId xmlns:a16="http://schemas.microsoft.com/office/drawing/2014/main" id="{FD5E3962-262E-AE01-5985-9957FE78C949}"/>
                    </a:ext>
                  </a:extLst>
                </p:cNvPr>
                <p:cNvPicPr/>
                <p:nvPr/>
              </p:nvPicPr>
              <p:blipFill>
                <a:blip r:embed="rId204"/>
                <a:stretch>
                  <a:fillRect/>
                </a:stretch>
              </p:blipFill>
              <p:spPr>
                <a:xfrm>
                  <a:off x="6636880" y="5009252"/>
                  <a:ext cx="143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0" name="Ink 109">
                  <a:extLst>
                    <a:ext uri="{FF2B5EF4-FFF2-40B4-BE49-F238E27FC236}">
                      <a16:creationId xmlns:a16="http://schemas.microsoft.com/office/drawing/2014/main" id="{70926F1C-C419-DBDC-62C0-BA962983537A}"/>
                    </a:ext>
                  </a:extLst>
                </p14:cNvPr>
                <p14:cNvContentPartPr/>
                <p14:nvPr/>
              </p14:nvContentPartPr>
              <p14:xfrm>
                <a:off x="7242400" y="5026532"/>
                <a:ext cx="9720" cy="127080"/>
              </p14:xfrm>
            </p:contentPart>
          </mc:Choice>
          <mc:Fallback>
            <p:pic>
              <p:nvPicPr>
                <p:cNvPr id="110" name="Ink 109">
                  <a:extLst>
                    <a:ext uri="{FF2B5EF4-FFF2-40B4-BE49-F238E27FC236}">
                      <a16:creationId xmlns:a16="http://schemas.microsoft.com/office/drawing/2014/main" id="{70926F1C-C419-DBDC-62C0-BA962983537A}"/>
                    </a:ext>
                  </a:extLst>
                </p:cNvPr>
                <p:cNvPicPr/>
                <p:nvPr/>
              </p:nvPicPr>
              <p:blipFill>
                <a:blip r:embed="rId206"/>
                <a:stretch>
                  <a:fillRect/>
                </a:stretch>
              </p:blipFill>
              <p:spPr>
                <a:xfrm>
                  <a:off x="7233760" y="5017532"/>
                  <a:ext cx="273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1" name="Ink 110">
                  <a:extLst>
                    <a:ext uri="{FF2B5EF4-FFF2-40B4-BE49-F238E27FC236}">
                      <a16:creationId xmlns:a16="http://schemas.microsoft.com/office/drawing/2014/main" id="{135EECFA-A60E-8C45-7F41-E5F626C09E76}"/>
                    </a:ext>
                  </a:extLst>
                </p14:cNvPr>
                <p14:cNvContentPartPr/>
                <p14:nvPr/>
              </p14:nvContentPartPr>
              <p14:xfrm>
                <a:off x="7342840" y="5055332"/>
                <a:ext cx="78480" cy="95400"/>
              </p14:xfrm>
            </p:contentPart>
          </mc:Choice>
          <mc:Fallback>
            <p:pic>
              <p:nvPicPr>
                <p:cNvPr id="111" name="Ink 110">
                  <a:extLst>
                    <a:ext uri="{FF2B5EF4-FFF2-40B4-BE49-F238E27FC236}">
                      <a16:creationId xmlns:a16="http://schemas.microsoft.com/office/drawing/2014/main" id="{135EECFA-A60E-8C45-7F41-E5F626C09E76}"/>
                    </a:ext>
                  </a:extLst>
                </p:cNvPr>
                <p:cNvPicPr/>
                <p:nvPr/>
              </p:nvPicPr>
              <p:blipFill>
                <a:blip r:embed="rId208"/>
                <a:stretch>
                  <a:fillRect/>
                </a:stretch>
              </p:blipFill>
              <p:spPr>
                <a:xfrm>
                  <a:off x="7333840" y="5046332"/>
                  <a:ext cx="961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13" name="Ink 112">
                  <a:extLst>
                    <a:ext uri="{FF2B5EF4-FFF2-40B4-BE49-F238E27FC236}">
                      <a16:creationId xmlns:a16="http://schemas.microsoft.com/office/drawing/2014/main" id="{1A49E710-6B87-2B5B-18DE-5F4146717D78}"/>
                    </a:ext>
                  </a:extLst>
                </p14:cNvPr>
                <p14:cNvContentPartPr/>
                <p14:nvPr/>
              </p14:nvContentPartPr>
              <p14:xfrm>
                <a:off x="7743880" y="5025092"/>
                <a:ext cx="100080" cy="126720"/>
              </p14:xfrm>
            </p:contentPart>
          </mc:Choice>
          <mc:Fallback>
            <p:pic>
              <p:nvPicPr>
                <p:cNvPr id="113" name="Ink 112">
                  <a:extLst>
                    <a:ext uri="{FF2B5EF4-FFF2-40B4-BE49-F238E27FC236}">
                      <a16:creationId xmlns:a16="http://schemas.microsoft.com/office/drawing/2014/main" id="{1A49E710-6B87-2B5B-18DE-5F4146717D78}"/>
                    </a:ext>
                  </a:extLst>
                </p:cNvPr>
                <p:cNvPicPr/>
                <p:nvPr/>
              </p:nvPicPr>
              <p:blipFill>
                <a:blip r:embed="rId210"/>
                <a:stretch>
                  <a:fillRect/>
                </a:stretch>
              </p:blipFill>
              <p:spPr>
                <a:xfrm>
                  <a:off x="7734880" y="5016452"/>
                  <a:ext cx="1177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14" name="Ink 113">
                  <a:extLst>
                    <a:ext uri="{FF2B5EF4-FFF2-40B4-BE49-F238E27FC236}">
                      <a16:creationId xmlns:a16="http://schemas.microsoft.com/office/drawing/2014/main" id="{FCBAFD68-B401-519C-7ADA-CA4623C00A4E}"/>
                    </a:ext>
                  </a:extLst>
                </p14:cNvPr>
                <p14:cNvContentPartPr/>
                <p14:nvPr/>
              </p14:nvContentPartPr>
              <p14:xfrm>
                <a:off x="7914880" y="5036252"/>
                <a:ext cx="164160" cy="127440"/>
              </p14:xfrm>
            </p:contentPart>
          </mc:Choice>
          <mc:Fallback>
            <p:pic>
              <p:nvPicPr>
                <p:cNvPr id="114" name="Ink 113">
                  <a:extLst>
                    <a:ext uri="{FF2B5EF4-FFF2-40B4-BE49-F238E27FC236}">
                      <a16:creationId xmlns:a16="http://schemas.microsoft.com/office/drawing/2014/main" id="{FCBAFD68-B401-519C-7ADA-CA4623C00A4E}"/>
                    </a:ext>
                  </a:extLst>
                </p:cNvPr>
                <p:cNvPicPr/>
                <p:nvPr/>
              </p:nvPicPr>
              <p:blipFill>
                <a:blip r:embed="rId212"/>
                <a:stretch>
                  <a:fillRect/>
                </a:stretch>
              </p:blipFill>
              <p:spPr>
                <a:xfrm>
                  <a:off x="7905880" y="5027612"/>
                  <a:ext cx="181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15" name="Ink 114">
                  <a:extLst>
                    <a:ext uri="{FF2B5EF4-FFF2-40B4-BE49-F238E27FC236}">
                      <a16:creationId xmlns:a16="http://schemas.microsoft.com/office/drawing/2014/main" id="{9332BFDA-794E-4B06-BE2D-43B9181784E4}"/>
                    </a:ext>
                  </a:extLst>
                </p14:cNvPr>
                <p14:cNvContentPartPr/>
                <p14:nvPr/>
              </p14:nvContentPartPr>
              <p14:xfrm>
                <a:off x="6627880" y="5267372"/>
                <a:ext cx="128160" cy="120600"/>
              </p14:xfrm>
            </p:contentPart>
          </mc:Choice>
          <mc:Fallback>
            <p:pic>
              <p:nvPicPr>
                <p:cNvPr id="115" name="Ink 114">
                  <a:extLst>
                    <a:ext uri="{FF2B5EF4-FFF2-40B4-BE49-F238E27FC236}">
                      <a16:creationId xmlns:a16="http://schemas.microsoft.com/office/drawing/2014/main" id="{9332BFDA-794E-4B06-BE2D-43B9181784E4}"/>
                    </a:ext>
                  </a:extLst>
                </p:cNvPr>
                <p:cNvPicPr/>
                <p:nvPr/>
              </p:nvPicPr>
              <p:blipFill>
                <a:blip r:embed="rId214"/>
                <a:stretch>
                  <a:fillRect/>
                </a:stretch>
              </p:blipFill>
              <p:spPr>
                <a:xfrm>
                  <a:off x="6618880" y="5258732"/>
                  <a:ext cx="1458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16" name="Ink 115">
                  <a:extLst>
                    <a:ext uri="{FF2B5EF4-FFF2-40B4-BE49-F238E27FC236}">
                      <a16:creationId xmlns:a16="http://schemas.microsoft.com/office/drawing/2014/main" id="{6EA8AA64-FEA2-12A2-5993-991C7BF0BF50}"/>
                    </a:ext>
                  </a:extLst>
                </p14:cNvPr>
                <p14:cNvContentPartPr/>
                <p14:nvPr/>
              </p14:nvContentPartPr>
              <p14:xfrm>
                <a:off x="7196680" y="5282492"/>
                <a:ext cx="86040" cy="99720"/>
              </p14:xfrm>
            </p:contentPart>
          </mc:Choice>
          <mc:Fallback>
            <p:pic>
              <p:nvPicPr>
                <p:cNvPr id="116" name="Ink 115">
                  <a:extLst>
                    <a:ext uri="{FF2B5EF4-FFF2-40B4-BE49-F238E27FC236}">
                      <a16:creationId xmlns:a16="http://schemas.microsoft.com/office/drawing/2014/main" id="{6EA8AA64-FEA2-12A2-5993-991C7BF0BF50}"/>
                    </a:ext>
                  </a:extLst>
                </p:cNvPr>
                <p:cNvPicPr/>
                <p:nvPr/>
              </p:nvPicPr>
              <p:blipFill>
                <a:blip r:embed="rId216"/>
                <a:stretch>
                  <a:fillRect/>
                </a:stretch>
              </p:blipFill>
              <p:spPr>
                <a:xfrm>
                  <a:off x="7188040" y="5273852"/>
                  <a:ext cx="1036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17" name="Ink 116">
                  <a:extLst>
                    <a:ext uri="{FF2B5EF4-FFF2-40B4-BE49-F238E27FC236}">
                      <a16:creationId xmlns:a16="http://schemas.microsoft.com/office/drawing/2014/main" id="{183D68AA-E550-944B-FD31-463E22043368}"/>
                    </a:ext>
                  </a:extLst>
                </p14:cNvPr>
                <p14:cNvContentPartPr/>
                <p14:nvPr/>
              </p14:nvContentPartPr>
              <p14:xfrm>
                <a:off x="7373800" y="5282132"/>
                <a:ext cx="86400" cy="92160"/>
              </p14:xfrm>
            </p:contentPart>
          </mc:Choice>
          <mc:Fallback>
            <p:pic>
              <p:nvPicPr>
                <p:cNvPr id="117" name="Ink 116">
                  <a:extLst>
                    <a:ext uri="{FF2B5EF4-FFF2-40B4-BE49-F238E27FC236}">
                      <a16:creationId xmlns:a16="http://schemas.microsoft.com/office/drawing/2014/main" id="{183D68AA-E550-944B-FD31-463E22043368}"/>
                    </a:ext>
                  </a:extLst>
                </p:cNvPr>
                <p:cNvPicPr/>
                <p:nvPr/>
              </p:nvPicPr>
              <p:blipFill>
                <a:blip r:embed="rId218"/>
                <a:stretch>
                  <a:fillRect/>
                </a:stretch>
              </p:blipFill>
              <p:spPr>
                <a:xfrm>
                  <a:off x="7365160" y="5273492"/>
                  <a:ext cx="104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19" name="Ink 118">
                  <a:extLst>
                    <a:ext uri="{FF2B5EF4-FFF2-40B4-BE49-F238E27FC236}">
                      <a16:creationId xmlns:a16="http://schemas.microsoft.com/office/drawing/2014/main" id="{7CFCC3C3-6B5E-8926-4AC1-95080478B076}"/>
                    </a:ext>
                  </a:extLst>
                </p14:cNvPr>
                <p14:cNvContentPartPr/>
                <p14:nvPr/>
              </p14:nvContentPartPr>
              <p14:xfrm>
                <a:off x="7788520" y="5309492"/>
                <a:ext cx="360" cy="84240"/>
              </p14:xfrm>
            </p:contentPart>
          </mc:Choice>
          <mc:Fallback>
            <p:pic>
              <p:nvPicPr>
                <p:cNvPr id="119" name="Ink 118">
                  <a:extLst>
                    <a:ext uri="{FF2B5EF4-FFF2-40B4-BE49-F238E27FC236}">
                      <a16:creationId xmlns:a16="http://schemas.microsoft.com/office/drawing/2014/main" id="{7CFCC3C3-6B5E-8926-4AC1-95080478B076}"/>
                    </a:ext>
                  </a:extLst>
                </p:cNvPr>
                <p:cNvPicPr/>
                <p:nvPr/>
              </p:nvPicPr>
              <p:blipFill>
                <a:blip r:embed="rId220"/>
                <a:stretch>
                  <a:fillRect/>
                </a:stretch>
              </p:blipFill>
              <p:spPr>
                <a:xfrm>
                  <a:off x="7779880" y="5300852"/>
                  <a:ext cx="180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20" name="Ink 119">
                  <a:extLst>
                    <a:ext uri="{FF2B5EF4-FFF2-40B4-BE49-F238E27FC236}">
                      <a16:creationId xmlns:a16="http://schemas.microsoft.com/office/drawing/2014/main" id="{ED1272C8-048F-FB43-9F83-FB5E7507FD50}"/>
                    </a:ext>
                  </a:extLst>
                </p14:cNvPr>
                <p14:cNvContentPartPr/>
                <p14:nvPr/>
              </p14:nvContentPartPr>
              <p14:xfrm>
                <a:off x="7774840" y="5274572"/>
                <a:ext cx="143280" cy="140400"/>
              </p14:xfrm>
            </p:contentPart>
          </mc:Choice>
          <mc:Fallback>
            <p:pic>
              <p:nvPicPr>
                <p:cNvPr id="120" name="Ink 119">
                  <a:extLst>
                    <a:ext uri="{FF2B5EF4-FFF2-40B4-BE49-F238E27FC236}">
                      <a16:creationId xmlns:a16="http://schemas.microsoft.com/office/drawing/2014/main" id="{ED1272C8-048F-FB43-9F83-FB5E7507FD50}"/>
                    </a:ext>
                  </a:extLst>
                </p:cNvPr>
                <p:cNvPicPr/>
                <p:nvPr/>
              </p:nvPicPr>
              <p:blipFill>
                <a:blip r:embed="rId222"/>
                <a:stretch>
                  <a:fillRect/>
                </a:stretch>
              </p:blipFill>
              <p:spPr>
                <a:xfrm>
                  <a:off x="7765840" y="5265932"/>
                  <a:ext cx="1609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1" name="Ink 120">
                  <a:extLst>
                    <a:ext uri="{FF2B5EF4-FFF2-40B4-BE49-F238E27FC236}">
                      <a16:creationId xmlns:a16="http://schemas.microsoft.com/office/drawing/2014/main" id="{80410DA6-4CE0-355A-692B-834171CF9777}"/>
                    </a:ext>
                  </a:extLst>
                </p14:cNvPr>
                <p14:cNvContentPartPr/>
                <p14:nvPr/>
              </p14:nvContentPartPr>
              <p14:xfrm>
                <a:off x="7972840" y="5269892"/>
                <a:ext cx="146880" cy="172800"/>
              </p14:xfrm>
            </p:contentPart>
          </mc:Choice>
          <mc:Fallback>
            <p:pic>
              <p:nvPicPr>
                <p:cNvPr id="121" name="Ink 120">
                  <a:extLst>
                    <a:ext uri="{FF2B5EF4-FFF2-40B4-BE49-F238E27FC236}">
                      <a16:creationId xmlns:a16="http://schemas.microsoft.com/office/drawing/2014/main" id="{80410DA6-4CE0-355A-692B-834171CF9777}"/>
                    </a:ext>
                  </a:extLst>
                </p:cNvPr>
                <p:cNvPicPr/>
                <p:nvPr/>
              </p:nvPicPr>
              <p:blipFill>
                <a:blip r:embed="rId224"/>
                <a:stretch>
                  <a:fillRect/>
                </a:stretch>
              </p:blipFill>
              <p:spPr>
                <a:xfrm>
                  <a:off x="7964200" y="5260892"/>
                  <a:ext cx="1645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3" name="Ink 122">
                  <a:extLst>
                    <a:ext uri="{FF2B5EF4-FFF2-40B4-BE49-F238E27FC236}">
                      <a16:creationId xmlns:a16="http://schemas.microsoft.com/office/drawing/2014/main" id="{7D088FE1-AA39-8476-18E2-F7A14F1FD342}"/>
                    </a:ext>
                  </a:extLst>
                </p14:cNvPr>
                <p14:cNvContentPartPr/>
                <p14:nvPr/>
              </p14:nvContentPartPr>
              <p14:xfrm>
                <a:off x="8775280" y="4377092"/>
                <a:ext cx="152280" cy="161640"/>
              </p14:xfrm>
            </p:contentPart>
          </mc:Choice>
          <mc:Fallback>
            <p:pic>
              <p:nvPicPr>
                <p:cNvPr id="123" name="Ink 122">
                  <a:extLst>
                    <a:ext uri="{FF2B5EF4-FFF2-40B4-BE49-F238E27FC236}">
                      <a16:creationId xmlns:a16="http://schemas.microsoft.com/office/drawing/2014/main" id="{7D088FE1-AA39-8476-18E2-F7A14F1FD342}"/>
                    </a:ext>
                  </a:extLst>
                </p:cNvPr>
                <p:cNvPicPr/>
                <p:nvPr/>
              </p:nvPicPr>
              <p:blipFill>
                <a:blip r:embed="rId226"/>
                <a:stretch>
                  <a:fillRect/>
                </a:stretch>
              </p:blipFill>
              <p:spPr>
                <a:xfrm>
                  <a:off x="8766640" y="4368452"/>
                  <a:ext cx="169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4" name="Ink 123">
                  <a:extLst>
                    <a:ext uri="{FF2B5EF4-FFF2-40B4-BE49-F238E27FC236}">
                      <a16:creationId xmlns:a16="http://schemas.microsoft.com/office/drawing/2014/main" id="{168B5CBA-065D-547D-46CB-A3FA549467C4}"/>
                    </a:ext>
                  </a:extLst>
                </p14:cNvPr>
                <p14:cNvContentPartPr/>
                <p14:nvPr/>
              </p14:nvContentPartPr>
              <p14:xfrm>
                <a:off x="9100000" y="4374572"/>
                <a:ext cx="160200" cy="165240"/>
              </p14:xfrm>
            </p:contentPart>
          </mc:Choice>
          <mc:Fallback>
            <p:pic>
              <p:nvPicPr>
                <p:cNvPr id="124" name="Ink 123">
                  <a:extLst>
                    <a:ext uri="{FF2B5EF4-FFF2-40B4-BE49-F238E27FC236}">
                      <a16:creationId xmlns:a16="http://schemas.microsoft.com/office/drawing/2014/main" id="{168B5CBA-065D-547D-46CB-A3FA549467C4}"/>
                    </a:ext>
                  </a:extLst>
                </p:cNvPr>
                <p:cNvPicPr/>
                <p:nvPr/>
              </p:nvPicPr>
              <p:blipFill>
                <a:blip r:embed="rId228"/>
                <a:stretch>
                  <a:fillRect/>
                </a:stretch>
              </p:blipFill>
              <p:spPr>
                <a:xfrm>
                  <a:off x="9091000" y="4365572"/>
                  <a:ext cx="177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5" name="Ink 124">
                  <a:extLst>
                    <a:ext uri="{FF2B5EF4-FFF2-40B4-BE49-F238E27FC236}">
                      <a16:creationId xmlns:a16="http://schemas.microsoft.com/office/drawing/2014/main" id="{4A588503-D6A2-F28C-7BA1-AD5E767E5638}"/>
                    </a:ext>
                  </a:extLst>
                </p14:cNvPr>
                <p14:cNvContentPartPr/>
                <p14:nvPr/>
              </p14:nvContentPartPr>
              <p14:xfrm>
                <a:off x="9372160" y="4401932"/>
                <a:ext cx="108720" cy="106200"/>
              </p14:xfrm>
            </p:contentPart>
          </mc:Choice>
          <mc:Fallback>
            <p:pic>
              <p:nvPicPr>
                <p:cNvPr id="125" name="Ink 124">
                  <a:extLst>
                    <a:ext uri="{FF2B5EF4-FFF2-40B4-BE49-F238E27FC236}">
                      <a16:creationId xmlns:a16="http://schemas.microsoft.com/office/drawing/2014/main" id="{4A588503-D6A2-F28C-7BA1-AD5E767E5638}"/>
                    </a:ext>
                  </a:extLst>
                </p:cNvPr>
                <p:cNvPicPr/>
                <p:nvPr/>
              </p:nvPicPr>
              <p:blipFill>
                <a:blip r:embed="rId230"/>
                <a:stretch>
                  <a:fillRect/>
                </a:stretch>
              </p:blipFill>
              <p:spPr>
                <a:xfrm>
                  <a:off x="9363520" y="4392932"/>
                  <a:ext cx="1263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7" name="Ink 126">
                  <a:extLst>
                    <a:ext uri="{FF2B5EF4-FFF2-40B4-BE49-F238E27FC236}">
                      <a16:creationId xmlns:a16="http://schemas.microsoft.com/office/drawing/2014/main" id="{E784B602-BFF5-A43B-B027-372044E79365}"/>
                    </a:ext>
                  </a:extLst>
                </p14:cNvPr>
                <p14:cNvContentPartPr/>
                <p14:nvPr/>
              </p14:nvContentPartPr>
              <p14:xfrm>
                <a:off x="6462280" y="4361252"/>
                <a:ext cx="101520" cy="1110960"/>
              </p14:xfrm>
            </p:contentPart>
          </mc:Choice>
          <mc:Fallback>
            <p:pic>
              <p:nvPicPr>
                <p:cNvPr id="127" name="Ink 126">
                  <a:extLst>
                    <a:ext uri="{FF2B5EF4-FFF2-40B4-BE49-F238E27FC236}">
                      <a16:creationId xmlns:a16="http://schemas.microsoft.com/office/drawing/2014/main" id="{E784B602-BFF5-A43B-B027-372044E79365}"/>
                    </a:ext>
                  </a:extLst>
                </p:cNvPr>
                <p:cNvPicPr/>
                <p:nvPr/>
              </p:nvPicPr>
              <p:blipFill>
                <a:blip r:embed="rId232"/>
                <a:stretch>
                  <a:fillRect/>
                </a:stretch>
              </p:blipFill>
              <p:spPr>
                <a:xfrm>
                  <a:off x="6453280" y="4352612"/>
                  <a:ext cx="119160" cy="11286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8" name="Ink 127">
                  <a:extLst>
                    <a:ext uri="{FF2B5EF4-FFF2-40B4-BE49-F238E27FC236}">
                      <a16:creationId xmlns:a16="http://schemas.microsoft.com/office/drawing/2014/main" id="{F5B1603B-1466-3EFC-8B6D-E69FE9C2F1C1}"/>
                    </a:ext>
                  </a:extLst>
                </p14:cNvPr>
                <p14:cNvContentPartPr/>
                <p14:nvPr/>
              </p14:nvContentPartPr>
              <p14:xfrm>
                <a:off x="6506200" y="4360892"/>
                <a:ext cx="883440" cy="954360"/>
              </p14:xfrm>
            </p:contentPart>
          </mc:Choice>
          <mc:Fallback>
            <p:pic>
              <p:nvPicPr>
                <p:cNvPr id="128" name="Ink 127">
                  <a:extLst>
                    <a:ext uri="{FF2B5EF4-FFF2-40B4-BE49-F238E27FC236}">
                      <a16:creationId xmlns:a16="http://schemas.microsoft.com/office/drawing/2014/main" id="{F5B1603B-1466-3EFC-8B6D-E69FE9C2F1C1}"/>
                    </a:ext>
                  </a:extLst>
                </p:cNvPr>
                <p:cNvPicPr/>
                <p:nvPr/>
              </p:nvPicPr>
              <p:blipFill>
                <a:blip r:embed="rId234"/>
                <a:stretch>
                  <a:fillRect/>
                </a:stretch>
              </p:blipFill>
              <p:spPr>
                <a:xfrm>
                  <a:off x="6497200" y="4351892"/>
                  <a:ext cx="901080" cy="972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9" name="Ink 128">
                  <a:extLst>
                    <a:ext uri="{FF2B5EF4-FFF2-40B4-BE49-F238E27FC236}">
                      <a16:creationId xmlns:a16="http://schemas.microsoft.com/office/drawing/2014/main" id="{80F8F1F9-1057-68EB-E0FC-554731401D33}"/>
                    </a:ext>
                  </a:extLst>
                </p14:cNvPr>
                <p14:cNvContentPartPr/>
                <p14:nvPr/>
              </p14:nvContentPartPr>
              <p14:xfrm>
                <a:off x="8638480" y="4302212"/>
                <a:ext cx="32400" cy="467640"/>
              </p14:xfrm>
            </p:contentPart>
          </mc:Choice>
          <mc:Fallback>
            <p:pic>
              <p:nvPicPr>
                <p:cNvPr id="129" name="Ink 128">
                  <a:extLst>
                    <a:ext uri="{FF2B5EF4-FFF2-40B4-BE49-F238E27FC236}">
                      <a16:creationId xmlns:a16="http://schemas.microsoft.com/office/drawing/2014/main" id="{80F8F1F9-1057-68EB-E0FC-554731401D33}"/>
                    </a:ext>
                  </a:extLst>
                </p:cNvPr>
                <p:cNvPicPr/>
                <p:nvPr/>
              </p:nvPicPr>
              <p:blipFill>
                <a:blip r:embed="rId236"/>
                <a:stretch>
                  <a:fillRect/>
                </a:stretch>
              </p:blipFill>
              <p:spPr>
                <a:xfrm>
                  <a:off x="8629480" y="4293212"/>
                  <a:ext cx="5004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30" name="Ink 129">
                  <a:extLst>
                    <a:ext uri="{FF2B5EF4-FFF2-40B4-BE49-F238E27FC236}">
                      <a16:creationId xmlns:a16="http://schemas.microsoft.com/office/drawing/2014/main" id="{E144DB36-B25B-EB5A-3B5E-07B39C288AFE}"/>
                    </a:ext>
                  </a:extLst>
                </p14:cNvPr>
                <p14:cNvContentPartPr/>
                <p14:nvPr/>
              </p14:nvContentPartPr>
              <p14:xfrm>
                <a:off x="8574760" y="4263332"/>
                <a:ext cx="1004760" cy="1253160"/>
              </p14:xfrm>
            </p:contentPart>
          </mc:Choice>
          <mc:Fallback>
            <p:pic>
              <p:nvPicPr>
                <p:cNvPr id="130" name="Ink 129">
                  <a:extLst>
                    <a:ext uri="{FF2B5EF4-FFF2-40B4-BE49-F238E27FC236}">
                      <a16:creationId xmlns:a16="http://schemas.microsoft.com/office/drawing/2014/main" id="{E144DB36-B25B-EB5A-3B5E-07B39C288AFE}"/>
                    </a:ext>
                  </a:extLst>
                </p:cNvPr>
                <p:cNvPicPr/>
                <p:nvPr/>
              </p:nvPicPr>
              <p:blipFill>
                <a:blip r:embed="rId238"/>
                <a:stretch>
                  <a:fillRect/>
                </a:stretch>
              </p:blipFill>
              <p:spPr>
                <a:xfrm>
                  <a:off x="8565760" y="4254692"/>
                  <a:ext cx="1022400" cy="1270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31" name="Ink 130">
                  <a:extLst>
                    <a:ext uri="{FF2B5EF4-FFF2-40B4-BE49-F238E27FC236}">
                      <a16:creationId xmlns:a16="http://schemas.microsoft.com/office/drawing/2014/main" id="{7E5D5409-6DEA-07DE-26CF-DE5BD159A138}"/>
                    </a:ext>
                  </a:extLst>
                </p14:cNvPr>
                <p14:cNvContentPartPr/>
                <p14:nvPr/>
              </p14:nvContentPartPr>
              <p14:xfrm>
                <a:off x="8612560" y="4793972"/>
                <a:ext cx="44280" cy="405000"/>
              </p14:xfrm>
            </p:contentPart>
          </mc:Choice>
          <mc:Fallback>
            <p:pic>
              <p:nvPicPr>
                <p:cNvPr id="131" name="Ink 130">
                  <a:extLst>
                    <a:ext uri="{FF2B5EF4-FFF2-40B4-BE49-F238E27FC236}">
                      <a16:creationId xmlns:a16="http://schemas.microsoft.com/office/drawing/2014/main" id="{7E5D5409-6DEA-07DE-26CF-DE5BD159A138}"/>
                    </a:ext>
                  </a:extLst>
                </p:cNvPr>
                <p:cNvPicPr/>
                <p:nvPr/>
              </p:nvPicPr>
              <p:blipFill>
                <a:blip r:embed="rId240"/>
                <a:stretch>
                  <a:fillRect/>
                </a:stretch>
              </p:blipFill>
              <p:spPr>
                <a:xfrm>
                  <a:off x="8603920" y="4785332"/>
                  <a:ext cx="619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38" name="Ink 137">
                  <a:extLst>
                    <a:ext uri="{FF2B5EF4-FFF2-40B4-BE49-F238E27FC236}">
                      <a16:creationId xmlns:a16="http://schemas.microsoft.com/office/drawing/2014/main" id="{3A5C3F99-A466-75A5-3B09-57E01009C06D}"/>
                    </a:ext>
                  </a:extLst>
                </p14:cNvPr>
                <p14:cNvContentPartPr/>
                <p14:nvPr/>
              </p14:nvContentPartPr>
              <p14:xfrm>
                <a:off x="8803360" y="4768052"/>
                <a:ext cx="149040" cy="152280"/>
              </p14:xfrm>
            </p:contentPart>
          </mc:Choice>
          <mc:Fallback>
            <p:pic>
              <p:nvPicPr>
                <p:cNvPr id="138" name="Ink 137">
                  <a:extLst>
                    <a:ext uri="{FF2B5EF4-FFF2-40B4-BE49-F238E27FC236}">
                      <a16:creationId xmlns:a16="http://schemas.microsoft.com/office/drawing/2014/main" id="{3A5C3F99-A466-75A5-3B09-57E01009C06D}"/>
                    </a:ext>
                  </a:extLst>
                </p:cNvPr>
                <p:cNvPicPr/>
                <p:nvPr/>
              </p:nvPicPr>
              <p:blipFill>
                <a:blip r:embed="rId242"/>
                <a:stretch>
                  <a:fillRect/>
                </a:stretch>
              </p:blipFill>
              <p:spPr>
                <a:xfrm>
                  <a:off x="8794720" y="4759412"/>
                  <a:ext cx="1666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39" name="Ink 138">
                  <a:extLst>
                    <a:ext uri="{FF2B5EF4-FFF2-40B4-BE49-F238E27FC236}">
                      <a16:creationId xmlns:a16="http://schemas.microsoft.com/office/drawing/2014/main" id="{255D493B-8351-3CC0-25AE-ED3376261C26}"/>
                    </a:ext>
                  </a:extLst>
                </p14:cNvPr>
                <p14:cNvContentPartPr/>
                <p14:nvPr/>
              </p14:nvContentPartPr>
              <p14:xfrm>
                <a:off x="9236080" y="4795412"/>
                <a:ext cx="6840" cy="125280"/>
              </p14:xfrm>
            </p:contentPart>
          </mc:Choice>
          <mc:Fallback>
            <p:pic>
              <p:nvPicPr>
                <p:cNvPr id="139" name="Ink 138">
                  <a:extLst>
                    <a:ext uri="{FF2B5EF4-FFF2-40B4-BE49-F238E27FC236}">
                      <a16:creationId xmlns:a16="http://schemas.microsoft.com/office/drawing/2014/main" id="{255D493B-8351-3CC0-25AE-ED3376261C26}"/>
                    </a:ext>
                  </a:extLst>
                </p:cNvPr>
                <p:cNvPicPr/>
                <p:nvPr/>
              </p:nvPicPr>
              <p:blipFill>
                <a:blip r:embed="rId244"/>
                <a:stretch>
                  <a:fillRect/>
                </a:stretch>
              </p:blipFill>
              <p:spPr>
                <a:xfrm>
                  <a:off x="9227080" y="4786772"/>
                  <a:ext cx="24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0" name="Ink 139">
                  <a:extLst>
                    <a:ext uri="{FF2B5EF4-FFF2-40B4-BE49-F238E27FC236}">
                      <a16:creationId xmlns:a16="http://schemas.microsoft.com/office/drawing/2014/main" id="{704DF898-A179-E9BB-67D4-2A66A19C2DA8}"/>
                    </a:ext>
                  </a:extLst>
                </p14:cNvPr>
                <p14:cNvContentPartPr/>
                <p14:nvPr/>
              </p14:nvContentPartPr>
              <p14:xfrm>
                <a:off x="9334360" y="4834652"/>
                <a:ext cx="124200" cy="125280"/>
              </p14:xfrm>
            </p:contentPart>
          </mc:Choice>
          <mc:Fallback>
            <p:pic>
              <p:nvPicPr>
                <p:cNvPr id="140" name="Ink 139">
                  <a:extLst>
                    <a:ext uri="{FF2B5EF4-FFF2-40B4-BE49-F238E27FC236}">
                      <a16:creationId xmlns:a16="http://schemas.microsoft.com/office/drawing/2014/main" id="{704DF898-A179-E9BB-67D4-2A66A19C2DA8}"/>
                    </a:ext>
                  </a:extLst>
                </p:cNvPr>
                <p:cNvPicPr/>
                <p:nvPr/>
              </p:nvPicPr>
              <p:blipFill>
                <a:blip r:embed="rId246"/>
                <a:stretch>
                  <a:fillRect/>
                </a:stretch>
              </p:blipFill>
              <p:spPr>
                <a:xfrm>
                  <a:off x="9325720" y="4826012"/>
                  <a:ext cx="1418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3" name="Ink 142">
                  <a:extLst>
                    <a:ext uri="{FF2B5EF4-FFF2-40B4-BE49-F238E27FC236}">
                      <a16:creationId xmlns:a16="http://schemas.microsoft.com/office/drawing/2014/main" id="{771D5D9B-42E7-234C-C2CF-82609573F230}"/>
                    </a:ext>
                  </a:extLst>
                </p14:cNvPr>
                <p14:cNvContentPartPr/>
                <p14:nvPr/>
              </p14:nvContentPartPr>
              <p14:xfrm>
                <a:off x="8777440" y="5170892"/>
                <a:ext cx="160920" cy="178200"/>
              </p14:xfrm>
            </p:contentPart>
          </mc:Choice>
          <mc:Fallback>
            <p:pic>
              <p:nvPicPr>
                <p:cNvPr id="143" name="Ink 142">
                  <a:extLst>
                    <a:ext uri="{FF2B5EF4-FFF2-40B4-BE49-F238E27FC236}">
                      <a16:creationId xmlns:a16="http://schemas.microsoft.com/office/drawing/2014/main" id="{771D5D9B-42E7-234C-C2CF-82609573F230}"/>
                    </a:ext>
                  </a:extLst>
                </p:cNvPr>
                <p:cNvPicPr/>
                <p:nvPr/>
              </p:nvPicPr>
              <p:blipFill>
                <a:blip r:embed="rId248"/>
                <a:stretch>
                  <a:fillRect/>
                </a:stretch>
              </p:blipFill>
              <p:spPr>
                <a:xfrm>
                  <a:off x="8768440" y="5161892"/>
                  <a:ext cx="178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4" name="Ink 143">
                  <a:extLst>
                    <a:ext uri="{FF2B5EF4-FFF2-40B4-BE49-F238E27FC236}">
                      <a16:creationId xmlns:a16="http://schemas.microsoft.com/office/drawing/2014/main" id="{E26A23D6-3474-1660-EE8B-D099C1AC2375}"/>
                    </a:ext>
                  </a:extLst>
                </p14:cNvPr>
                <p14:cNvContentPartPr/>
                <p14:nvPr/>
              </p14:nvContentPartPr>
              <p14:xfrm>
                <a:off x="9092800" y="5195732"/>
                <a:ext cx="191160" cy="144360"/>
              </p14:xfrm>
            </p:contentPart>
          </mc:Choice>
          <mc:Fallback>
            <p:pic>
              <p:nvPicPr>
                <p:cNvPr id="144" name="Ink 143">
                  <a:extLst>
                    <a:ext uri="{FF2B5EF4-FFF2-40B4-BE49-F238E27FC236}">
                      <a16:creationId xmlns:a16="http://schemas.microsoft.com/office/drawing/2014/main" id="{E26A23D6-3474-1660-EE8B-D099C1AC2375}"/>
                    </a:ext>
                  </a:extLst>
                </p:cNvPr>
                <p:cNvPicPr/>
                <p:nvPr/>
              </p:nvPicPr>
              <p:blipFill>
                <a:blip r:embed="rId250"/>
                <a:stretch>
                  <a:fillRect/>
                </a:stretch>
              </p:blipFill>
              <p:spPr>
                <a:xfrm>
                  <a:off x="9083800" y="5186732"/>
                  <a:ext cx="2088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5" name="Ink 144">
                  <a:extLst>
                    <a:ext uri="{FF2B5EF4-FFF2-40B4-BE49-F238E27FC236}">
                      <a16:creationId xmlns:a16="http://schemas.microsoft.com/office/drawing/2014/main" id="{3030D853-62F2-966A-2112-062E094D2F4F}"/>
                    </a:ext>
                  </a:extLst>
                </p14:cNvPr>
                <p14:cNvContentPartPr/>
                <p14:nvPr/>
              </p14:nvContentPartPr>
              <p14:xfrm>
                <a:off x="9321400" y="5258012"/>
                <a:ext cx="92880" cy="118800"/>
              </p14:xfrm>
            </p:contentPart>
          </mc:Choice>
          <mc:Fallback>
            <p:pic>
              <p:nvPicPr>
                <p:cNvPr id="145" name="Ink 144">
                  <a:extLst>
                    <a:ext uri="{FF2B5EF4-FFF2-40B4-BE49-F238E27FC236}">
                      <a16:creationId xmlns:a16="http://schemas.microsoft.com/office/drawing/2014/main" id="{3030D853-62F2-966A-2112-062E094D2F4F}"/>
                    </a:ext>
                  </a:extLst>
                </p:cNvPr>
                <p:cNvPicPr/>
                <p:nvPr/>
              </p:nvPicPr>
              <p:blipFill>
                <a:blip r:embed="rId252"/>
                <a:stretch>
                  <a:fillRect/>
                </a:stretch>
              </p:blipFill>
              <p:spPr>
                <a:xfrm>
                  <a:off x="9312760" y="5249372"/>
                  <a:ext cx="1105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6" name="Ink 145">
                  <a:extLst>
                    <a:ext uri="{FF2B5EF4-FFF2-40B4-BE49-F238E27FC236}">
                      <a16:creationId xmlns:a16="http://schemas.microsoft.com/office/drawing/2014/main" id="{1E666D9E-18FE-FD11-986A-C0CDF130EEB8}"/>
                    </a:ext>
                  </a:extLst>
                </p14:cNvPr>
                <p14:cNvContentPartPr/>
                <p14:nvPr/>
              </p14:nvContentPartPr>
              <p14:xfrm>
                <a:off x="9755200" y="4862372"/>
                <a:ext cx="20520" cy="147600"/>
              </p14:xfrm>
            </p:contentPart>
          </mc:Choice>
          <mc:Fallback>
            <p:pic>
              <p:nvPicPr>
                <p:cNvPr id="146" name="Ink 145">
                  <a:extLst>
                    <a:ext uri="{FF2B5EF4-FFF2-40B4-BE49-F238E27FC236}">
                      <a16:creationId xmlns:a16="http://schemas.microsoft.com/office/drawing/2014/main" id="{1E666D9E-18FE-FD11-986A-C0CDF130EEB8}"/>
                    </a:ext>
                  </a:extLst>
                </p:cNvPr>
                <p:cNvPicPr/>
                <p:nvPr/>
              </p:nvPicPr>
              <p:blipFill>
                <a:blip r:embed="rId254"/>
                <a:stretch>
                  <a:fillRect/>
                </a:stretch>
              </p:blipFill>
              <p:spPr>
                <a:xfrm>
                  <a:off x="9746560" y="4853372"/>
                  <a:ext cx="38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7" name="Ink 146">
                  <a:extLst>
                    <a:ext uri="{FF2B5EF4-FFF2-40B4-BE49-F238E27FC236}">
                      <a16:creationId xmlns:a16="http://schemas.microsoft.com/office/drawing/2014/main" id="{DA372A19-0252-4AED-1CF8-5070927EE267}"/>
                    </a:ext>
                  </a:extLst>
                </p14:cNvPr>
                <p14:cNvContentPartPr/>
                <p14:nvPr/>
              </p14:nvContentPartPr>
              <p14:xfrm>
                <a:off x="9880840" y="4864892"/>
                <a:ext cx="198360" cy="131760"/>
              </p14:xfrm>
            </p:contentPart>
          </mc:Choice>
          <mc:Fallback>
            <p:pic>
              <p:nvPicPr>
                <p:cNvPr id="147" name="Ink 146">
                  <a:extLst>
                    <a:ext uri="{FF2B5EF4-FFF2-40B4-BE49-F238E27FC236}">
                      <a16:creationId xmlns:a16="http://schemas.microsoft.com/office/drawing/2014/main" id="{DA372A19-0252-4AED-1CF8-5070927EE267}"/>
                    </a:ext>
                  </a:extLst>
                </p:cNvPr>
                <p:cNvPicPr/>
                <p:nvPr/>
              </p:nvPicPr>
              <p:blipFill>
                <a:blip r:embed="rId256"/>
                <a:stretch>
                  <a:fillRect/>
                </a:stretch>
              </p:blipFill>
              <p:spPr>
                <a:xfrm>
                  <a:off x="9871840" y="4856252"/>
                  <a:ext cx="2160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0" name="Ink 149">
                  <a:extLst>
                    <a:ext uri="{FF2B5EF4-FFF2-40B4-BE49-F238E27FC236}">
                      <a16:creationId xmlns:a16="http://schemas.microsoft.com/office/drawing/2014/main" id="{4A6D673C-74DE-5721-2C9D-18F56294AC63}"/>
                    </a:ext>
                  </a:extLst>
                </p14:cNvPr>
                <p14:cNvContentPartPr/>
                <p14:nvPr/>
              </p14:nvContentPartPr>
              <p14:xfrm>
                <a:off x="9734680" y="5255132"/>
                <a:ext cx="168120" cy="152280"/>
              </p14:xfrm>
            </p:contentPart>
          </mc:Choice>
          <mc:Fallback>
            <p:pic>
              <p:nvPicPr>
                <p:cNvPr id="150" name="Ink 149">
                  <a:extLst>
                    <a:ext uri="{FF2B5EF4-FFF2-40B4-BE49-F238E27FC236}">
                      <a16:creationId xmlns:a16="http://schemas.microsoft.com/office/drawing/2014/main" id="{4A6D673C-74DE-5721-2C9D-18F56294AC63}"/>
                    </a:ext>
                  </a:extLst>
                </p:cNvPr>
                <p:cNvPicPr/>
                <p:nvPr/>
              </p:nvPicPr>
              <p:blipFill>
                <a:blip r:embed="rId258"/>
                <a:stretch>
                  <a:fillRect/>
                </a:stretch>
              </p:blipFill>
              <p:spPr>
                <a:xfrm>
                  <a:off x="9726040" y="5246132"/>
                  <a:ext cx="1857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1" name="Ink 150">
                  <a:extLst>
                    <a:ext uri="{FF2B5EF4-FFF2-40B4-BE49-F238E27FC236}">
                      <a16:creationId xmlns:a16="http://schemas.microsoft.com/office/drawing/2014/main" id="{EA6DC0FB-E47B-7999-F5E6-AE24CDFBCCE6}"/>
                    </a:ext>
                  </a:extLst>
                </p14:cNvPr>
                <p14:cNvContentPartPr/>
                <p14:nvPr/>
              </p14:nvContentPartPr>
              <p14:xfrm>
                <a:off x="9999280" y="5237852"/>
                <a:ext cx="20520" cy="110880"/>
              </p14:xfrm>
            </p:contentPart>
          </mc:Choice>
          <mc:Fallback>
            <p:pic>
              <p:nvPicPr>
                <p:cNvPr id="151" name="Ink 150">
                  <a:extLst>
                    <a:ext uri="{FF2B5EF4-FFF2-40B4-BE49-F238E27FC236}">
                      <a16:creationId xmlns:a16="http://schemas.microsoft.com/office/drawing/2014/main" id="{EA6DC0FB-E47B-7999-F5E6-AE24CDFBCCE6}"/>
                    </a:ext>
                  </a:extLst>
                </p:cNvPr>
                <p:cNvPicPr/>
                <p:nvPr/>
              </p:nvPicPr>
              <p:blipFill>
                <a:blip r:embed="rId260"/>
                <a:stretch>
                  <a:fillRect/>
                </a:stretch>
              </p:blipFill>
              <p:spPr>
                <a:xfrm>
                  <a:off x="9990280" y="5229212"/>
                  <a:ext cx="381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2" name="Ink 151">
                  <a:extLst>
                    <a:ext uri="{FF2B5EF4-FFF2-40B4-BE49-F238E27FC236}">
                      <a16:creationId xmlns:a16="http://schemas.microsoft.com/office/drawing/2014/main" id="{4E3404E8-80B7-DD0A-6EF2-919379E93ED6}"/>
                    </a:ext>
                  </a:extLst>
                </p14:cNvPr>
                <p14:cNvContentPartPr/>
                <p14:nvPr/>
              </p14:nvContentPartPr>
              <p14:xfrm>
                <a:off x="10033840" y="5247572"/>
                <a:ext cx="87120" cy="173520"/>
              </p14:xfrm>
            </p:contentPart>
          </mc:Choice>
          <mc:Fallback>
            <p:pic>
              <p:nvPicPr>
                <p:cNvPr id="152" name="Ink 151">
                  <a:extLst>
                    <a:ext uri="{FF2B5EF4-FFF2-40B4-BE49-F238E27FC236}">
                      <a16:creationId xmlns:a16="http://schemas.microsoft.com/office/drawing/2014/main" id="{4E3404E8-80B7-DD0A-6EF2-919379E93ED6}"/>
                    </a:ext>
                  </a:extLst>
                </p:cNvPr>
                <p:cNvPicPr/>
                <p:nvPr/>
              </p:nvPicPr>
              <p:blipFill>
                <a:blip r:embed="rId262"/>
                <a:stretch>
                  <a:fillRect/>
                </a:stretch>
              </p:blipFill>
              <p:spPr>
                <a:xfrm>
                  <a:off x="10025200" y="5238572"/>
                  <a:ext cx="1047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6" name="Ink 155">
                  <a:extLst>
                    <a:ext uri="{FF2B5EF4-FFF2-40B4-BE49-F238E27FC236}">
                      <a16:creationId xmlns:a16="http://schemas.microsoft.com/office/drawing/2014/main" id="{4EDC4FAD-5EA1-A57A-C615-A46979C7B7CD}"/>
                    </a:ext>
                  </a:extLst>
                </p14:cNvPr>
                <p14:cNvContentPartPr/>
                <p14:nvPr/>
              </p14:nvContentPartPr>
              <p14:xfrm>
                <a:off x="8439040" y="5815292"/>
                <a:ext cx="1276560" cy="20520"/>
              </p14:xfrm>
            </p:contentPart>
          </mc:Choice>
          <mc:Fallback>
            <p:pic>
              <p:nvPicPr>
                <p:cNvPr id="156" name="Ink 155">
                  <a:extLst>
                    <a:ext uri="{FF2B5EF4-FFF2-40B4-BE49-F238E27FC236}">
                      <a16:creationId xmlns:a16="http://schemas.microsoft.com/office/drawing/2014/main" id="{4EDC4FAD-5EA1-A57A-C615-A46979C7B7CD}"/>
                    </a:ext>
                  </a:extLst>
                </p:cNvPr>
                <p:cNvPicPr/>
                <p:nvPr/>
              </p:nvPicPr>
              <p:blipFill>
                <a:blip r:embed="rId264"/>
                <a:stretch>
                  <a:fillRect/>
                </a:stretch>
              </p:blipFill>
              <p:spPr>
                <a:xfrm>
                  <a:off x="8430040" y="5806292"/>
                  <a:ext cx="12942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7" name="Ink 156">
                  <a:extLst>
                    <a:ext uri="{FF2B5EF4-FFF2-40B4-BE49-F238E27FC236}">
                      <a16:creationId xmlns:a16="http://schemas.microsoft.com/office/drawing/2014/main" id="{B8D947B7-4841-554D-D1AB-C6EDB5F26FCF}"/>
                    </a:ext>
                  </a:extLst>
                </p14:cNvPr>
                <p14:cNvContentPartPr/>
                <p14:nvPr/>
              </p14:nvContentPartPr>
              <p14:xfrm>
                <a:off x="9782200" y="5742932"/>
                <a:ext cx="1693440" cy="659520"/>
              </p14:xfrm>
            </p:contentPart>
          </mc:Choice>
          <mc:Fallback>
            <p:pic>
              <p:nvPicPr>
                <p:cNvPr id="157" name="Ink 156">
                  <a:extLst>
                    <a:ext uri="{FF2B5EF4-FFF2-40B4-BE49-F238E27FC236}">
                      <a16:creationId xmlns:a16="http://schemas.microsoft.com/office/drawing/2014/main" id="{B8D947B7-4841-554D-D1AB-C6EDB5F26FCF}"/>
                    </a:ext>
                  </a:extLst>
                </p:cNvPr>
                <p:cNvPicPr/>
                <p:nvPr/>
              </p:nvPicPr>
              <p:blipFill>
                <a:blip r:embed="rId266"/>
                <a:stretch>
                  <a:fillRect/>
                </a:stretch>
              </p:blipFill>
              <p:spPr>
                <a:xfrm>
                  <a:off x="9773200" y="5733932"/>
                  <a:ext cx="171108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8" name="Ink 157">
                  <a:extLst>
                    <a:ext uri="{FF2B5EF4-FFF2-40B4-BE49-F238E27FC236}">
                      <a16:creationId xmlns:a16="http://schemas.microsoft.com/office/drawing/2014/main" id="{2636A104-5DAE-AED9-89E7-00A3E7DEB148}"/>
                    </a:ext>
                  </a:extLst>
                </p14:cNvPr>
                <p14:cNvContentPartPr/>
                <p14:nvPr/>
              </p14:nvContentPartPr>
              <p14:xfrm>
                <a:off x="9808120" y="5788292"/>
                <a:ext cx="1799640" cy="662760"/>
              </p14:xfrm>
            </p:contentPart>
          </mc:Choice>
          <mc:Fallback>
            <p:pic>
              <p:nvPicPr>
                <p:cNvPr id="158" name="Ink 157">
                  <a:extLst>
                    <a:ext uri="{FF2B5EF4-FFF2-40B4-BE49-F238E27FC236}">
                      <a16:creationId xmlns:a16="http://schemas.microsoft.com/office/drawing/2014/main" id="{2636A104-5DAE-AED9-89E7-00A3E7DEB148}"/>
                    </a:ext>
                  </a:extLst>
                </p:cNvPr>
                <p:cNvPicPr/>
                <p:nvPr/>
              </p:nvPicPr>
              <p:blipFill>
                <a:blip r:embed="rId268"/>
                <a:stretch>
                  <a:fillRect/>
                </a:stretch>
              </p:blipFill>
              <p:spPr>
                <a:xfrm>
                  <a:off x="9799120" y="5779292"/>
                  <a:ext cx="181728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0" name="Ink 159">
                  <a:extLst>
                    <a:ext uri="{FF2B5EF4-FFF2-40B4-BE49-F238E27FC236}">
                      <a16:creationId xmlns:a16="http://schemas.microsoft.com/office/drawing/2014/main" id="{362FA004-9BC0-94A6-E977-DCEF6CD7B9B6}"/>
                    </a:ext>
                  </a:extLst>
                </p14:cNvPr>
                <p14:cNvContentPartPr/>
                <p14:nvPr/>
              </p14:nvContentPartPr>
              <p14:xfrm>
                <a:off x="10268920" y="5622692"/>
                <a:ext cx="15840" cy="114120"/>
              </p14:xfrm>
            </p:contentPart>
          </mc:Choice>
          <mc:Fallback>
            <p:pic>
              <p:nvPicPr>
                <p:cNvPr id="160" name="Ink 159">
                  <a:extLst>
                    <a:ext uri="{FF2B5EF4-FFF2-40B4-BE49-F238E27FC236}">
                      <a16:creationId xmlns:a16="http://schemas.microsoft.com/office/drawing/2014/main" id="{362FA004-9BC0-94A6-E977-DCEF6CD7B9B6}"/>
                    </a:ext>
                  </a:extLst>
                </p:cNvPr>
                <p:cNvPicPr/>
                <p:nvPr/>
              </p:nvPicPr>
              <p:blipFill>
                <a:blip r:embed="rId270"/>
                <a:stretch>
                  <a:fillRect/>
                </a:stretch>
              </p:blipFill>
              <p:spPr>
                <a:xfrm>
                  <a:off x="10259920" y="5614052"/>
                  <a:ext cx="33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1" name="Ink 160">
                  <a:extLst>
                    <a:ext uri="{FF2B5EF4-FFF2-40B4-BE49-F238E27FC236}">
                      <a16:creationId xmlns:a16="http://schemas.microsoft.com/office/drawing/2014/main" id="{16176CCB-C923-A0EE-9630-0A4071D27CB9}"/>
                    </a:ext>
                  </a:extLst>
                </p14:cNvPr>
                <p14:cNvContentPartPr/>
                <p14:nvPr/>
              </p14:nvContentPartPr>
              <p14:xfrm>
                <a:off x="10157680" y="5565812"/>
                <a:ext cx="224640" cy="205920"/>
              </p14:xfrm>
            </p:contentPart>
          </mc:Choice>
          <mc:Fallback>
            <p:pic>
              <p:nvPicPr>
                <p:cNvPr id="161" name="Ink 160">
                  <a:extLst>
                    <a:ext uri="{FF2B5EF4-FFF2-40B4-BE49-F238E27FC236}">
                      <a16:creationId xmlns:a16="http://schemas.microsoft.com/office/drawing/2014/main" id="{16176CCB-C923-A0EE-9630-0A4071D27CB9}"/>
                    </a:ext>
                  </a:extLst>
                </p:cNvPr>
                <p:cNvPicPr/>
                <p:nvPr/>
              </p:nvPicPr>
              <p:blipFill>
                <a:blip r:embed="rId272"/>
                <a:stretch>
                  <a:fillRect/>
                </a:stretch>
              </p:blipFill>
              <p:spPr>
                <a:xfrm>
                  <a:off x="10148680" y="5557172"/>
                  <a:ext cx="2422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2" name="Ink 161">
                  <a:extLst>
                    <a:ext uri="{FF2B5EF4-FFF2-40B4-BE49-F238E27FC236}">
                      <a16:creationId xmlns:a16="http://schemas.microsoft.com/office/drawing/2014/main" id="{EA6FE301-14F3-A171-535E-3B95A8B974AF}"/>
                    </a:ext>
                  </a:extLst>
                </p14:cNvPr>
                <p14:cNvContentPartPr/>
                <p14:nvPr/>
              </p14:nvContentPartPr>
              <p14:xfrm>
                <a:off x="10438840" y="5626652"/>
                <a:ext cx="92880" cy="115200"/>
              </p14:xfrm>
            </p:contentPart>
          </mc:Choice>
          <mc:Fallback>
            <p:pic>
              <p:nvPicPr>
                <p:cNvPr id="162" name="Ink 161">
                  <a:extLst>
                    <a:ext uri="{FF2B5EF4-FFF2-40B4-BE49-F238E27FC236}">
                      <a16:creationId xmlns:a16="http://schemas.microsoft.com/office/drawing/2014/main" id="{EA6FE301-14F3-A171-535E-3B95A8B974AF}"/>
                    </a:ext>
                  </a:extLst>
                </p:cNvPr>
                <p:cNvPicPr/>
                <p:nvPr/>
              </p:nvPicPr>
              <p:blipFill>
                <a:blip r:embed="rId274"/>
                <a:stretch>
                  <a:fillRect/>
                </a:stretch>
              </p:blipFill>
              <p:spPr>
                <a:xfrm>
                  <a:off x="10430200" y="5618012"/>
                  <a:ext cx="110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3" name="Ink 162">
                  <a:extLst>
                    <a:ext uri="{FF2B5EF4-FFF2-40B4-BE49-F238E27FC236}">
                      <a16:creationId xmlns:a16="http://schemas.microsoft.com/office/drawing/2014/main" id="{6E57176F-5836-F7E3-7B68-91F0510637CA}"/>
                    </a:ext>
                  </a:extLst>
                </p14:cNvPr>
                <p14:cNvContentPartPr/>
                <p14:nvPr/>
              </p14:nvContentPartPr>
              <p14:xfrm>
                <a:off x="10657360" y="5504612"/>
                <a:ext cx="72360" cy="351360"/>
              </p14:xfrm>
            </p:contentPart>
          </mc:Choice>
          <mc:Fallback>
            <p:pic>
              <p:nvPicPr>
                <p:cNvPr id="163" name="Ink 162">
                  <a:extLst>
                    <a:ext uri="{FF2B5EF4-FFF2-40B4-BE49-F238E27FC236}">
                      <a16:creationId xmlns:a16="http://schemas.microsoft.com/office/drawing/2014/main" id="{6E57176F-5836-F7E3-7B68-91F0510637CA}"/>
                    </a:ext>
                  </a:extLst>
                </p:cNvPr>
                <p:cNvPicPr/>
                <p:nvPr/>
              </p:nvPicPr>
              <p:blipFill>
                <a:blip r:embed="rId276"/>
                <a:stretch>
                  <a:fillRect/>
                </a:stretch>
              </p:blipFill>
              <p:spPr>
                <a:xfrm>
                  <a:off x="10648720" y="5495612"/>
                  <a:ext cx="900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4" name="Ink 163">
                  <a:extLst>
                    <a:ext uri="{FF2B5EF4-FFF2-40B4-BE49-F238E27FC236}">
                      <a16:creationId xmlns:a16="http://schemas.microsoft.com/office/drawing/2014/main" id="{A8AECA87-AC22-AC82-6271-812FBAD7573F}"/>
                    </a:ext>
                  </a:extLst>
                </p14:cNvPr>
                <p14:cNvContentPartPr/>
                <p14:nvPr/>
              </p14:nvContentPartPr>
              <p14:xfrm>
                <a:off x="10584640" y="5609372"/>
                <a:ext cx="592560" cy="185040"/>
              </p14:xfrm>
            </p:contentPart>
          </mc:Choice>
          <mc:Fallback>
            <p:pic>
              <p:nvPicPr>
                <p:cNvPr id="164" name="Ink 163">
                  <a:extLst>
                    <a:ext uri="{FF2B5EF4-FFF2-40B4-BE49-F238E27FC236}">
                      <a16:creationId xmlns:a16="http://schemas.microsoft.com/office/drawing/2014/main" id="{A8AECA87-AC22-AC82-6271-812FBAD7573F}"/>
                    </a:ext>
                  </a:extLst>
                </p:cNvPr>
                <p:cNvPicPr/>
                <p:nvPr/>
              </p:nvPicPr>
              <p:blipFill>
                <a:blip r:embed="rId278"/>
                <a:stretch>
                  <a:fillRect/>
                </a:stretch>
              </p:blipFill>
              <p:spPr>
                <a:xfrm>
                  <a:off x="10576000" y="5600372"/>
                  <a:ext cx="6102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5" name="Ink 164">
                  <a:extLst>
                    <a:ext uri="{FF2B5EF4-FFF2-40B4-BE49-F238E27FC236}">
                      <a16:creationId xmlns:a16="http://schemas.microsoft.com/office/drawing/2014/main" id="{04EF291E-DA7B-077E-A2E1-F5266A227DB4}"/>
                    </a:ext>
                  </a:extLst>
                </p14:cNvPr>
                <p14:cNvContentPartPr/>
                <p14:nvPr/>
              </p14:nvContentPartPr>
              <p14:xfrm>
                <a:off x="11163520" y="5695052"/>
                <a:ext cx="86040" cy="48240"/>
              </p14:xfrm>
            </p:contentPart>
          </mc:Choice>
          <mc:Fallback>
            <p:pic>
              <p:nvPicPr>
                <p:cNvPr id="165" name="Ink 164">
                  <a:extLst>
                    <a:ext uri="{FF2B5EF4-FFF2-40B4-BE49-F238E27FC236}">
                      <a16:creationId xmlns:a16="http://schemas.microsoft.com/office/drawing/2014/main" id="{04EF291E-DA7B-077E-A2E1-F5266A227DB4}"/>
                    </a:ext>
                  </a:extLst>
                </p:cNvPr>
                <p:cNvPicPr/>
                <p:nvPr/>
              </p:nvPicPr>
              <p:blipFill>
                <a:blip r:embed="rId280"/>
                <a:stretch>
                  <a:fillRect/>
                </a:stretch>
              </p:blipFill>
              <p:spPr>
                <a:xfrm>
                  <a:off x="11154520" y="5686052"/>
                  <a:ext cx="1036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67" name="Ink 166">
                  <a:extLst>
                    <a:ext uri="{FF2B5EF4-FFF2-40B4-BE49-F238E27FC236}">
                      <a16:creationId xmlns:a16="http://schemas.microsoft.com/office/drawing/2014/main" id="{579096D7-E62D-02A7-E44A-5A5264C386A9}"/>
                    </a:ext>
                  </a:extLst>
                </p14:cNvPr>
                <p14:cNvContentPartPr/>
                <p14:nvPr/>
              </p14:nvContentPartPr>
              <p14:xfrm>
                <a:off x="9913240" y="5900612"/>
                <a:ext cx="5760" cy="90720"/>
              </p14:xfrm>
            </p:contentPart>
          </mc:Choice>
          <mc:Fallback>
            <p:pic>
              <p:nvPicPr>
                <p:cNvPr id="167" name="Ink 166">
                  <a:extLst>
                    <a:ext uri="{FF2B5EF4-FFF2-40B4-BE49-F238E27FC236}">
                      <a16:creationId xmlns:a16="http://schemas.microsoft.com/office/drawing/2014/main" id="{579096D7-E62D-02A7-E44A-5A5264C386A9}"/>
                    </a:ext>
                  </a:extLst>
                </p:cNvPr>
                <p:cNvPicPr/>
                <p:nvPr/>
              </p:nvPicPr>
              <p:blipFill>
                <a:blip r:embed="rId282"/>
                <a:stretch>
                  <a:fillRect/>
                </a:stretch>
              </p:blipFill>
              <p:spPr>
                <a:xfrm>
                  <a:off x="9904600" y="5891612"/>
                  <a:ext cx="234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68" name="Ink 167">
                  <a:extLst>
                    <a:ext uri="{FF2B5EF4-FFF2-40B4-BE49-F238E27FC236}">
                      <a16:creationId xmlns:a16="http://schemas.microsoft.com/office/drawing/2014/main" id="{35B2321A-CE40-B865-B1FC-A2E638510F06}"/>
                    </a:ext>
                  </a:extLst>
                </p14:cNvPr>
                <p14:cNvContentPartPr/>
                <p14:nvPr/>
              </p14:nvContentPartPr>
              <p14:xfrm>
                <a:off x="10160560" y="5922212"/>
                <a:ext cx="99720" cy="90360"/>
              </p14:xfrm>
            </p:contentPart>
          </mc:Choice>
          <mc:Fallback>
            <p:pic>
              <p:nvPicPr>
                <p:cNvPr id="168" name="Ink 167">
                  <a:extLst>
                    <a:ext uri="{FF2B5EF4-FFF2-40B4-BE49-F238E27FC236}">
                      <a16:creationId xmlns:a16="http://schemas.microsoft.com/office/drawing/2014/main" id="{35B2321A-CE40-B865-B1FC-A2E638510F06}"/>
                    </a:ext>
                  </a:extLst>
                </p:cNvPr>
                <p:cNvPicPr/>
                <p:nvPr/>
              </p:nvPicPr>
              <p:blipFill>
                <a:blip r:embed="rId284"/>
                <a:stretch>
                  <a:fillRect/>
                </a:stretch>
              </p:blipFill>
              <p:spPr>
                <a:xfrm>
                  <a:off x="10151560" y="5913212"/>
                  <a:ext cx="1173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9" name="Ink 168">
                  <a:extLst>
                    <a:ext uri="{FF2B5EF4-FFF2-40B4-BE49-F238E27FC236}">
                      <a16:creationId xmlns:a16="http://schemas.microsoft.com/office/drawing/2014/main" id="{923BAC08-5F2C-1561-9DB0-4D09B49BF96B}"/>
                    </a:ext>
                  </a:extLst>
                </p14:cNvPr>
                <p14:cNvContentPartPr/>
                <p14:nvPr/>
              </p14:nvContentPartPr>
              <p14:xfrm>
                <a:off x="10327960" y="5965052"/>
                <a:ext cx="79560" cy="55800"/>
              </p14:xfrm>
            </p:contentPart>
          </mc:Choice>
          <mc:Fallback>
            <p:pic>
              <p:nvPicPr>
                <p:cNvPr id="169" name="Ink 168">
                  <a:extLst>
                    <a:ext uri="{FF2B5EF4-FFF2-40B4-BE49-F238E27FC236}">
                      <a16:creationId xmlns:a16="http://schemas.microsoft.com/office/drawing/2014/main" id="{923BAC08-5F2C-1561-9DB0-4D09B49BF96B}"/>
                    </a:ext>
                  </a:extLst>
                </p:cNvPr>
                <p:cNvPicPr/>
                <p:nvPr/>
              </p:nvPicPr>
              <p:blipFill>
                <a:blip r:embed="rId286"/>
                <a:stretch>
                  <a:fillRect/>
                </a:stretch>
              </p:blipFill>
              <p:spPr>
                <a:xfrm>
                  <a:off x="10319320" y="5956412"/>
                  <a:ext cx="972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0" name="Ink 169">
                  <a:extLst>
                    <a:ext uri="{FF2B5EF4-FFF2-40B4-BE49-F238E27FC236}">
                      <a16:creationId xmlns:a16="http://schemas.microsoft.com/office/drawing/2014/main" id="{401ABB54-7670-7842-6D8D-9CBF96F09273}"/>
                    </a:ext>
                  </a:extLst>
                </p14:cNvPr>
                <p14:cNvContentPartPr/>
                <p14:nvPr/>
              </p14:nvContentPartPr>
              <p14:xfrm>
                <a:off x="10721080" y="5953172"/>
                <a:ext cx="139320" cy="110880"/>
              </p14:xfrm>
            </p:contentPart>
          </mc:Choice>
          <mc:Fallback>
            <p:pic>
              <p:nvPicPr>
                <p:cNvPr id="170" name="Ink 169">
                  <a:extLst>
                    <a:ext uri="{FF2B5EF4-FFF2-40B4-BE49-F238E27FC236}">
                      <a16:creationId xmlns:a16="http://schemas.microsoft.com/office/drawing/2014/main" id="{401ABB54-7670-7842-6D8D-9CBF96F09273}"/>
                    </a:ext>
                  </a:extLst>
                </p:cNvPr>
                <p:cNvPicPr/>
                <p:nvPr/>
              </p:nvPicPr>
              <p:blipFill>
                <a:blip r:embed="rId288"/>
                <a:stretch>
                  <a:fillRect/>
                </a:stretch>
              </p:blipFill>
              <p:spPr>
                <a:xfrm>
                  <a:off x="10712440" y="5944172"/>
                  <a:ext cx="1569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1" name="Ink 170">
                  <a:extLst>
                    <a:ext uri="{FF2B5EF4-FFF2-40B4-BE49-F238E27FC236}">
                      <a16:creationId xmlns:a16="http://schemas.microsoft.com/office/drawing/2014/main" id="{CDA5B726-1F2C-E4AF-823B-D5FCC4107A07}"/>
                    </a:ext>
                  </a:extLst>
                </p14:cNvPr>
                <p14:cNvContentPartPr/>
                <p14:nvPr/>
              </p14:nvContentPartPr>
              <p14:xfrm>
                <a:off x="10732240" y="5954612"/>
                <a:ext cx="122400" cy="70920"/>
              </p14:xfrm>
            </p:contentPart>
          </mc:Choice>
          <mc:Fallback>
            <p:pic>
              <p:nvPicPr>
                <p:cNvPr id="171" name="Ink 170">
                  <a:extLst>
                    <a:ext uri="{FF2B5EF4-FFF2-40B4-BE49-F238E27FC236}">
                      <a16:creationId xmlns:a16="http://schemas.microsoft.com/office/drawing/2014/main" id="{CDA5B726-1F2C-E4AF-823B-D5FCC4107A07}"/>
                    </a:ext>
                  </a:extLst>
                </p:cNvPr>
                <p:cNvPicPr/>
                <p:nvPr/>
              </p:nvPicPr>
              <p:blipFill>
                <a:blip r:embed="rId290"/>
                <a:stretch>
                  <a:fillRect/>
                </a:stretch>
              </p:blipFill>
              <p:spPr>
                <a:xfrm>
                  <a:off x="10723600" y="5945612"/>
                  <a:ext cx="1400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2" name="Ink 171">
                  <a:extLst>
                    <a:ext uri="{FF2B5EF4-FFF2-40B4-BE49-F238E27FC236}">
                      <a16:creationId xmlns:a16="http://schemas.microsoft.com/office/drawing/2014/main" id="{AD924BE9-0EF3-A067-8501-8420DAF8695B}"/>
                    </a:ext>
                  </a:extLst>
                </p14:cNvPr>
                <p14:cNvContentPartPr/>
                <p14:nvPr/>
              </p14:nvContentPartPr>
              <p14:xfrm>
                <a:off x="10893880" y="5978012"/>
                <a:ext cx="98280" cy="60120"/>
              </p14:xfrm>
            </p:contentPart>
          </mc:Choice>
          <mc:Fallback>
            <p:pic>
              <p:nvPicPr>
                <p:cNvPr id="172" name="Ink 171">
                  <a:extLst>
                    <a:ext uri="{FF2B5EF4-FFF2-40B4-BE49-F238E27FC236}">
                      <a16:creationId xmlns:a16="http://schemas.microsoft.com/office/drawing/2014/main" id="{AD924BE9-0EF3-A067-8501-8420DAF8695B}"/>
                    </a:ext>
                  </a:extLst>
                </p:cNvPr>
                <p:cNvPicPr/>
                <p:nvPr/>
              </p:nvPicPr>
              <p:blipFill>
                <a:blip r:embed="rId292"/>
                <a:stretch>
                  <a:fillRect/>
                </a:stretch>
              </p:blipFill>
              <p:spPr>
                <a:xfrm>
                  <a:off x="10884880" y="5969372"/>
                  <a:ext cx="1159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3" name="Ink 172">
                  <a:extLst>
                    <a:ext uri="{FF2B5EF4-FFF2-40B4-BE49-F238E27FC236}">
                      <a16:creationId xmlns:a16="http://schemas.microsoft.com/office/drawing/2014/main" id="{CC4199E1-92E6-2847-A758-0B63AFA2922C}"/>
                    </a:ext>
                  </a:extLst>
                </p14:cNvPr>
                <p14:cNvContentPartPr/>
                <p14:nvPr/>
              </p14:nvContentPartPr>
              <p14:xfrm>
                <a:off x="10890640" y="5970092"/>
                <a:ext cx="75600" cy="78120"/>
              </p14:xfrm>
            </p:contentPart>
          </mc:Choice>
          <mc:Fallback>
            <p:pic>
              <p:nvPicPr>
                <p:cNvPr id="173" name="Ink 172">
                  <a:extLst>
                    <a:ext uri="{FF2B5EF4-FFF2-40B4-BE49-F238E27FC236}">
                      <a16:creationId xmlns:a16="http://schemas.microsoft.com/office/drawing/2014/main" id="{CC4199E1-92E6-2847-A758-0B63AFA2922C}"/>
                    </a:ext>
                  </a:extLst>
                </p:cNvPr>
                <p:cNvPicPr/>
                <p:nvPr/>
              </p:nvPicPr>
              <p:blipFill>
                <a:blip r:embed="rId294"/>
                <a:stretch>
                  <a:fillRect/>
                </a:stretch>
              </p:blipFill>
              <p:spPr>
                <a:xfrm>
                  <a:off x="10882000" y="5961452"/>
                  <a:ext cx="932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74" name="Ink 173">
                  <a:extLst>
                    <a:ext uri="{FF2B5EF4-FFF2-40B4-BE49-F238E27FC236}">
                      <a16:creationId xmlns:a16="http://schemas.microsoft.com/office/drawing/2014/main" id="{C5F18A2D-C2AE-361E-F1FF-2CFCA0C0DF16}"/>
                    </a:ext>
                  </a:extLst>
                </p14:cNvPr>
                <p14:cNvContentPartPr/>
                <p14:nvPr/>
              </p14:nvContentPartPr>
              <p14:xfrm>
                <a:off x="11069920" y="5992772"/>
                <a:ext cx="1800" cy="72360"/>
              </p14:xfrm>
            </p:contentPart>
          </mc:Choice>
          <mc:Fallback>
            <p:pic>
              <p:nvPicPr>
                <p:cNvPr id="174" name="Ink 173">
                  <a:extLst>
                    <a:ext uri="{FF2B5EF4-FFF2-40B4-BE49-F238E27FC236}">
                      <a16:creationId xmlns:a16="http://schemas.microsoft.com/office/drawing/2014/main" id="{C5F18A2D-C2AE-361E-F1FF-2CFCA0C0DF16}"/>
                    </a:ext>
                  </a:extLst>
                </p:cNvPr>
                <p:cNvPicPr/>
                <p:nvPr/>
              </p:nvPicPr>
              <p:blipFill>
                <a:blip r:embed="rId296"/>
                <a:stretch>
                  <a:fillRect/>
                </a:stretch>
              </p:blipFill>
              <p:spPr>
                <a:xfrm>
                  <a:off x="11060920" y="5983772"/>
                  <a:ext cx="194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75" name="Ink 174">
                  <a:extLst>
                    <a:ext uri="{FF2B5EF4-FFF2-40B4-BE49-F238E27FC236}">
                      <a16:creationId xmlns:a16="http://schemas.microsoft.com/office/drawing/2014/main" id="{43728B1B-78F2-5434-6051-90ECE692080E}"/>
                    </a:ext>
                  </a:extLst>
                </p14:cNvPr>
                <p14:cNvContentPartPr/>
                <p14:nvPr/>
              </p14:nvContentPartPr>
              <p14:xfrm>
                <a:off x="11036080" y="5972972"/>
                <a:ext cx="133560" cy="120240"/>
              </p14:xfrm>
            </p:contentPart>
          </mc:Choice>
          <mc:Fallback>
            <p:pic>
              <p:nvPicPr>
                <p:cNvPr id="175" name="Ink 174">
                  <a:extLst>
                    <a:ext uri="{FF2B5EF4-FFF2-40B4-BE49-F238E27FC236}">
                      <a16:creationId xmlns:a16="http://schemas.microsoft.com/office/drawing/2014/main" id="{43728B1B-78F2-5434-6051-90ECE692080E}"/>
                    </a:ext>
                  </a:extLst>
                </p:cNvPr>
                <p:cNvPicPr/>
                <p:nvPr/>
              </p:nvPicPr>
              <p:blipFill>
                <a:blip r:embed="rId298"/>
                <a:stretch>
                  <a:fillRect/>
                </a:stretch>
              </p:blipFill>
              <p:spPr>
                <a:xfrm>
                  <a:off x="11027440" y="5963972"/>
                  <a:ext cx="1512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76" name="Ink 175">
                  <a:extLst>
                    <a:ext uri="{FF2B5EF4-FFF2-40B4-BE49-F238E27FC236}">
                      <a16:creationId xmlns:a16="http://schemas.microsoft.com/office/drawing/2014/main" id="{D825EE89-DC3C-C266-77B7-CDCA3F5658A0}"/>
                    </a:ext>
                  </a:extLst>
                </p14:cNvPr>
                <p14:cNvContentPartPr/>
                <p14:nvPr/>
              </p14:nvContentPartPr>
              <p14:xfrm>
                <a:off x="11170000" y="5963252"/>
                <a:ext cx="62640" cy="139320"/>
              </p14:xfrm>
            </p:contentPart>
          </mc:Choice>
          <mc:Fallback>
            <p:pic>
              <p:nvPicPr>
                <p:cNvPr id="176" name="Ink 175">
                  <a:extLst>
                    <a:ext uri="{FF2B5EF4-FFF2-40B4-BE49-F238E27FC236}">
                      <a16:creationId xmlns:a16="http://schemas.microsoft.com/office/drawing/2014/main" id="{D825EE89-DC3C-C266-77B7-CDCA3F5658A0}"/>
                    </a:ext>
                  </a:extLst>
                </p:cNvPr>
                <p:cNvPicPr/>
                <p:nvPr/>
              </p:nvPicPr>
              <p:blipFill>
                <a:blip r:embed="rId300"/>
                <a:stretch>
                  <a:fillRect/>
                </a:stretch>
              </p:blipFill>
              <p:spPr>
                <a:xfrm>
                  <a:off x="11161000" y="5954612"/>
                  <a:ext cx="802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77" name="Ink 176">
                  <a:extLst>
                    <a:ext uri="{FF2B5EF4-FFF2-40B4-BE49-F238E27FC236}">
                      <a16:creationId xmlns:a16="http://schemas.microsoft.com/office/drawing/2014/main" id="{5D27198B-EFA2-0F73-FCCD-A21B3DC91E0E}"/>
                    </a:ext>
                  </a:extLst>
                </p14:cNvPr>
                <p14:cNvContentPartPr/>
                <p14:nvPr/>
              </p14:nvContentPartPr>
              <p14:xfrm>
                <a:off x="11188360" y="6047492"/>
                <a:ext cx="73080" cy="11520"/>
              </p14:xfrm>
            </p:contentPart>
          </mc:Choice>
          <mc:Fallback>
            <p:pic>
              <p:nvPicPr>
                <p:cNvPr id="177" name="Ink 176">
                  <a:extLst>
                    <a:ext uri="{FF2B5EF4-FFF2-40B4-BE49-F238E27FC236}">
                      <a16:creationId xmlns:a16="http://schemas.microsoft.com/office/drawing/2014/main" id="{5D27198B-EFA2-0F73-FCCD-A21B3DC91E0E}"/>
                    </a:ext>
                  </a:extLst>
                </p:cNvPr>
                <p:cNvPicPr/>
                <p:nvPr/>
              </p:nvPicPr>
              <p:blipFill>
                <a:blip r:embed="rId302"/>
                <a:stretch>
                  <a:fillRect/>
                </a:stretch>
              </p:blipFill>
              <p:spPr>
                <a:xfrm>
                  <a:off x="11179360" y="6038852"/>
                  <a:ext cx="907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79" name="Ink 178">
                  <a:extLst>
                    <a:ext uri="{FF2B5EF4-FFF2-40B4-BE49-F238E27FC236}">
                      <a16:creationId xmlns:a16="http://schemas.microsoft.com/office/drawing/2014/main" id="{5DD289E9-82DB-3E5A-5C9A-9FE31919567B}"/>
                    </a:ext>
                  </a:extLst>
                </p14:cNvPr>
                <p14:cNvContentPartPr/>
                <p14:nvPr/>
              </p14:nvContentPartPr>
              <p14:xfrm>
                <a:off x="9858160" y="6143252"/>
                <a:ext cx="154440" cy="74160"/>
              </p14:xfrm>
            </p:contentPart>
          </mc:Choice>
          <mc:Fallback>
            <p:pic>
              <p:nvPicPr>
                <p:cNvPr id="179" name="Ink 178">
                  <a:extLst>
                    <a:ext uri="{FF2B5EF4-FFF2-40B4-BE49-F238E27FC236}">
                      <a16:creationId xmlns:a16="http://schemas.microsoft.com/office/drawing/2014/main" id="{5DD289E9-82DB-3E5A-5C9A-9FE31919567B}"/>
                    </a:ext>
                  </a:extLst>
                </p:cNvPr>
                <p:cNvPicPr/>
                <p:nvPr/>
              </p:nvPicPr>
              <p:blipFill>
                <a:blip r:embed="rId304"/>
                <a:stretch>
                  <a:fillRect/>
                </a:stretch>
              </p:blipFill>
              <p:spPr>
                <a:xfrm>
                  <a:off x="9849520" y="6134252"/>
                  <a:ext cx="172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0" name="Ink 179">
                  <a:extLst>
                    <a:ext uri="{FF2B5EF4-FFF2-40B4-BE49-F238E27FC236}">
                      <a16:creationId xmlns:a16="http://schemas.microsoft.com/office/drawing/2014/main" id="{1F6D00DA-528C-138E-0B51-1C406DAE2182}"/>
                    </a:ext>
                  </a:extLst>
                </p14:cNvPr>
                <p14:cNvContentPartPr/>
                <p14:nvPr/>
              </p14:nvContentPartPr>
              <p14:xfrm>
                <a:off x="10160920" y="6143612"/>
                <a:ext cx="166320" cy="81000"/>
              </p14:xfrm>
            </p:contentPart>
          </mc:Choice>
          <mc:Fallback>
            <p:pic>
              <p:nvPicPr>
                <p:cNvPr id="180" name="Ink 179">
                  <a:extLst>
                    <a:ext uri="{FF2B5EF4-FFF2-40B4-BE49-F238E27FC236}">
                      <a16:creationId xmlns:a16="http://schemas.microsoft.com/office/drawing/2014/main" id="{1F6D00DA-528C-138E-0B51-1C406DAE2182}"/>
                    </a:ext>
                  </a:extLst>
                </p:cNvPr>
                <p:cNvPicPr/>
                <p:nvPr/>
              </p:nvPicPr>
              <p:blipFill>
                <a:blip r:embed="rId306"/>
                <a:stretch>
                  <a:fillRect/>
                </a:stretch>
              </p:blipFill>
              <p:spPr>
                <a:xfrm>
                  <a:off x="10152280" y="6134972"/>
                  <a:ext cx="1839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1" name="Ink 180">
                  <a:extLst>
                    <a:ext uri="{FF2B5EF4-FFF2-40B4-BE49-F238E27FC236}">
                      <a16:creationId xmlns:a16="http://schemas.microsoft.com/office/drawing/2014/main" id="{AC5615AF-AAAD-B099-4492-386CD491341A}"/>
                    </a:ext>
                  </a:extLst>
                </p14:cNvPr>
                <p14:cNvContentPartPr/>
                <p14:nvPr/>
              </p14:nvContentPartPr>
              <p14:xfrm>
                <a:off x="10362520" y="6152252"/>
                <a:ext cx="142200" cy="70200"/>
              </p14:xfrm>
            </p:contentPart>
          </mc:Choice>
          <mc:Fallback>
            <p:pic>
              <p:nvPicPr>
                <p:cNvPr id="181" name="Ink 180">
                  <a:extLst>
                    <a:ext uri="{FF2B5EF4-FFF2-40B4-BE49-F238E27FC236}">
                      <a16:creationId xmlns:a16="http://schemas.microsoft.com/office/drawing/2014/main" id="{AC5615AF-AAAD-B099-4492-386CD491341A}"/>
                    </a:ext>
                  </a:extLst>
                </p:cNvPr>
                <p:cNvPicPr/>
                <p:nvPr/>
              </p:nvPicPr>
              <p:blipFill>
                <a:blip r:embed="rId308"/>
                <a:stretch>
                  <a:fillRect/>
                </a:stretch>
              </p:blipFill>
              <p:spPr>
                <a:xfrm>
                  <a:off x="10353520" y="6143612"/>
                  <a:ext cx="1598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3" name="Ink 182">
                  <a:extLst>
                    <a:ext uri="{FF2B5EF4-FFF2-40B4-BE49-F238E27FC236}">
                      <a16:creationId xmlns:a16="http://schemas.microsoft.com/office/drawing/2014/main" id="{516D424B-E74D-C1E8-9004-C999BBD555C2}"/>
                    </a:ext>
                  </a:extLst>
                </p14:cNvPr>
                <p14:cNvContentPartPr/>
                <p14:nvPr/>
              </p14:nvContentPartPr>
              <p14:xfrm>
                <a:off x="9833680" y="6361772"/>
                <a:ext cx="185400" cy="138600"/>
              </p14:xfrm>
            </p:contentPart>
          </mc:Choice>
          <mc:Fallback>
            <p:pic>
              <p:nvPicPr>
                <p:cNvPr id="183" name="Ink 182">
                  <a:extLst>
                    <a:ext uri="{FF2B5EF4-FFF2-40B4-BE49-F238E27FC236}">
                      <a16:creationId xmlns:a16="http://schemas.microsoft.com/office/drawing/2014/main" id="{516D424B-E74D-C1E8-9004-C999BBD555C2}"/>
                    </a:ext>
                  </a:extLst>
                </p:cNvPr>
                <p:cNvPicPr/>
                <p:nvPr/>
              </p:nvPicPr>
              <p:blipFill>
                <a:blip r:embed="rId310"/>
                <a:stretch>
                  <a:fillRect/>
                </a:stretch>
              </p:blipFill>
              <p:spPr>
                <a:xfrm>
                  <a:off x="9824680" y="6352772"/>
                  <a:ext cx="203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84" name="Ink 183">
                  <a:extLst>
                    <a:ext uri="{FF2B5EF4-FFF2-40B4-BE49-F238E27FC236}">
                      <a16:creationId xmlns:a16="http://schemas.microsoft.com/office/drawing/2014/main" id="{0912CFFE-5494-B688-152D-7DA40AACEE32}"/>
                    </a:ext>
                  </a:extLst>
                </p14:cNvPr>
                <p14:cNvContentPartPr/>
                <p14:nvPr/>
              </p14:nvContentPartPr>
              <p14:xfrm>
                <a:off x="10226440" y="6406772"/>
                <a:ext cx="36000" cy="139320"/>
              </p14:xfrm>
            </p:contentPart>
          </mc:Choice>
          <mc:Fallback>
            <p:pic>
              <p:nvPicPr>
                <p:cNvPr id="184" name="Ink 183">
                  <a:extLst>
                    <a:ext uri="{FF2B5EF4-FFF2-40B4-BE49-F238E27FC236}">
                      <a16:creationId xmlns:a16="http://schemas.microsoft.com/office/drawing/2014/main" id="{0912CFFE-5494-B688-152D-7DA40AACEE32}"/>
                    </a:ext>
                  </a:extLst>
                </p:cNvPr>
                <p:cNvPicPr/>
                <p:nvPr/>
              </p:nvPicPr>
              <p:blipFill>
                <a:blip r:embed="rId312"/>
                <a:stretch>
                  <a:fillRect/>
                </a:stretch>
              </p:blipFill>
              <p:spPr>
                <a:xfrm>
                  <a:off x="10217800" y="6398132"/>
                  <a:ext cx="53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5" name="Ink 184">
                  <a:extLst>
                    <a:ext uri="{FF2B5EF4-FFF2-40B4-BE49-F238E27FC236}">
                      <a16:creationId xmlns:a16="http://schemas.microsoft.com/office/drawing/2014/main" id="{AB2E7E32-5FE6-38DF-C8AE-D59FC33D850B}"/>
                    </a:ext>
                  </a:extLst>
                </p14:cNvPr>
                <p14:cNvContentPartPr/>
                <p14:nvPr/>
              </p14:nvContentPartPr>
              <p14:xfrm>
                <a:off x="10329760" y="6433772"/>
                <a:ext cx="147600" cy="140040"/>
              </p14:xfrm>
            </p:contentPart>
          </mc:Choice>
          <mc:Fallback>
            <p:pic>
              <p:nvPicPr>
                <p:cNvPr id="185" name="Ink 184">
                  <a:extLst>
                    <a:ext uri="{FF2B5EF4-FFF2-40B4-BE49-F238E27FC236}">
                      <a16:creationId xmlns:a16="http://schemas.microsoft.com/office/drawing/2014/main" id="{AB2E7E32-5FE6-38DF-C8AE-D59FC33D850B}"/>
                    </a:ext>
                  </a:extLst>
                </p:cNvPr>
                <p:cNvPicPr/>
                <p:nvPr/>
              </p:nvPicPr>
              <p:blipFill>
                <a:blip r:embed="rId314"/>
                <a:stretch>
                  <a:fillRect/>
                </a:stretch>
              </p:blipFill>
              <p:spPr>
                <a:xfrm>
                  <a:off x="10321120" y="6424772"/>
                  <a:ext cx="1652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6" name="Ink 185">
                  <a:extLst>
                    <a:ext uri="{FF2B5EF4-FFF2-40B4-BE49-F238E27FC236}">
                      <a16:creationId xmlns:a16="http://schemas.microsoft.com/office/drawing/2014/main" id="{3200F22F-2B67-F9CD-4FA1-EE80C814B32B}"/>
                    </a:ext>
                  </a:extLst>
                </p14:cNvPr>
                <p14:cNvContentPartPr/>
                <p14:nvPr/>
              </p14:nvContentPartPr>
              <p14:xfrm>
                <a:off x="10842040" y="6509732"/>
                <a:ext cx="32400" cy="111240"/>
              </p14:xfrm>
            </p:contentPart>
          </mc:Choice>
          <mc:Fallback>
            <p:pic>
              <p:nvPicPr>
                <p:cNvPr id="186" name="Ink 185">
                  <a:extLst>
                    <a:ext uri="{FF2B5EF4-FFF2-40B4-BE49-F238E27FC236}">
                      <a16:creationId xmlns:a16="http://schemas.microsoft.com/office/drawing/2014/main" id="{3200F22F-2B67-F9CD-4FA1-EE80C814B32B}"/>
                    </a:ext>
                  </a:extLst>
                </p:cNvPr>
                <p:cNvPicPr/>
                <p:nvPr/>
              </p:nvPicPr>
              <p:blipFill>
                <a:blip r:embed="rId316"/>
                <a:stretch>
                  <a:fillRect/>
                </a:stretch>
              </p:blipFill>
              <p:spPr>
                <a:xfrm>
                  <a:off x="10833040" y="6500732"/>
                  <a:ext cx="500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8" name="Ink 187">
                  <a:extLst>
                    <a:ext uri="{FF2B5EF4-FFF2-40B4-BE49-F238E27FC236}">
                      <a16:creationId xmlns:a16="http://schemas.microsoft.com/office/drawing/2014/main" id="{DB3366ED-B775-3A19-8C05-9805DFEEB355}"/>
                    </a:ext>
                  </a:extLst>
                </p14:cNvPr>
                <p14:cNvContentPartPr/>
                <p14:nvPr/>
              </p14:nvContentPartPr>
              <p14:xfrm>
                <a:off x="10931680" y="6460772"/>
                <a:ext cx="165600" cy="196200"/>
              </p14:xfrm>
            </p:contentPart>
          </mc:Choice>
          <mc:Fallback>
            <p:pic>
              <p:nvPicPr>
                <p:cNvPr id="188" name="Ink 187">
                  <a:extLst>
                    <a:ext uri="{FF2B5EF4-FFF2-40B4-BE49-F238E27FC236}">
                      <a16:creationId xmlns:a16="http://schemas.microsoft.com/office/drawing/2014/main" id="{DB3366ED-B775-3A19-8C05-9805DFEEB355}"/>
                    </a:ext>
                  </a:extLst>
                </p:cNvPr>
                <p:cNvPicPr/>
                <p:nvPr/>
              </p:nvPicPr>
              <p:blipFill>
                <a:blip r:embed="rId318"/>
                <a:stretch>
                  <a:fillRect/>
                </a:stretch>
              </p:blipFill>
              <p:spPr>
                <a:xfrm>
                  <a:off x="10923040" y="6452132"/>
                  <a:ext cx="1832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0" name="Ink 189">
                  <a:extLst>
                    <a:ext uri="{FF2B5EF4-FFF2-40B4-BE49-F238E27FC236}">
                      <a16:creationId xmlns:a16="http://schemas.microsoft.com/office/drawing/2014/main" id="{F543027F-6D81-D9E8-0995-571CB9883A55}"/>
                    </a:ext>
                  </a:extLst>
                </p14:cNvPr>
                <p14:cNvContentPartPr/>
                <p14:nvPr/>
              </p14:nvContentPartPr>
              <p14:xfrm>
                <a:off x="5972320" y="4221932"/>
                <a:ext cx="53640" cy="470520"/>
              </p14:xfrm>
            </p:contentPart>
          </mc:Choice>
          <mc:Fallback>
            <p:pic>
              <p:nvPicPr>
                <p:cNvPr id="190" name="Ink 189">
                  <a:extLst>
                    <a:ext uri="{FF2B5EF4-FFF2-40B4-BE49-F238E27FC236}">
                      <a16:creationId xmlns:a16="http://schemas.microsoft.com/office/drawing/2014/main" id="{F543027F-6D81-D9E8-0995-571CB9883A55}"/>
                    </a:ext>
                  </a:extLst>
                </p:cNvPr>
                <p:cNvPicPr/>
                <p:nvPr/>
              </p:nvPicPr>
              <p:blipFill>
                <a:blip r:embed="rId320"/>
                <a:stretch>
                  <a:fillRect/>
                </a:stretch>
              </p:blipFill>
              <p:spPr>
                <a:xfrm>
                  <a:off x="5963680" y="4213292"/>
                  <a:ext cx="712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1" name="Ink 190">
                  <a:extLst>
                    <a:ext uri="{FF2B5EF4-FFF2-40B4-BE49-F238E27FC236}">
                      <a16:creationId xmlns:a16="http://schemas.microsoft.com/office/drawing/2014/main" id="{3FAC7B42-8325-1A85-774C-17C99033A1A3}"/>
                    </a:ext>
                  </a:extLst>
                </p14:cNvPr>
                <p14:cNvContentPartPr/>
                <p14:nvPr/>
              </p14:nvContentPartPr>
              <p14:xfrm>
                <a:off x="6154480" y="4254332"/>
                <a:ext cx="66600" cy="541080"/>
              </p14:xfrm>
            </p:contentPart>
          </mc:Choice>
          <mc:Fallback>
            <p:pic>
              <p:nvPicPr>
                <p:cNvPr id="191" name="Ink 190">
                  <a:extLst>
                    <a:ext uri="{FF2B5EF4-FFF2-40B4-BE49-F238E27FC236}">
                      <a16:creationId xmlns:a16="http://schemas.microsoft.com/office/drawing/2014/main" id="{3FAC7B42-8325-1A85-774C-17C99033A1A3}"/>
                    </a:ext>
                  </a:extLst>
                </p:cNvPr>
                <p:cNvPicPr/>
                <p:nvPr/>
              </p:nvPicPr>
              <p:blipFill>
                <a:blip r:embed="rId322"/>
                <a:stretch>
                  <a:fillRect/>
                </a:stretch>
              </p:blipFill>
              <p:spPr>
                <a:xfrm>
                  <a:off x="6145480" y="4245692"/>
                  <a:ext cx="8424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2" name="Ink 191">
                  <a:extLst>
                    <a:ext uri="{FF2B5EF4-FFF2-40B4-BE49-F238E27FC236}">
                      <a16:creationId xmlns:a16="http://schemas.microsoft.com/office/drawing/2014/main" id="{D0D3C7A7-119D-84F8-4ACB-BBDD2A2D7852}"/>
                    </a:ext>
                  </a:extLst>
                </p14:cNvPr>
                <p14:cNvContentPartPr/>
                <p14:nvPr/>
              </p14:nvContentPartPr>
              <p14:xfrm>
                <a:off x="5705560" y="4142012"/>
                <a:ext cx="714960" cy="369360"/>
              </p14:xfrm>
            </p:contentPart>
          </mc:Choice>
          <mc:Fallback>
            <p:pic>
              <p:nvPicPr>
                <p:cNvPr id="192" name="Ink 191">
                  <a:extLst>
                    <a:ext uri="{FF2B5EF4-FFF2-40B4-BE49-F238E27FC236}">
                      <a16:creationId xmlns:a16="http://schemas.microsoft.com/office/drawing/2014/main" id="{D0D3C7A7-119D-84F8-4ACB-BBDD2A2D7852}"/>
                    </a:ext>
                  </a:extLst>
                </p:cNvPr>
                <p:cNvPicPr/>
                <p:nvPr/>
              </p:nvPicPr>
              <p:blipFill>
                <a:blip r:embed="rId324"/>
                <a:stretch>
                  <a:fillRect/>
                </a:stretch>
              </p:blipFill>
              <p:spPr>
                <a:xfrm>
                  <a:off x="5696560" y="4133012"/>
                  <a:ext cx="73260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8" name="Ink 197">
                  <a:extLst>
                    <a:ext uri="{FF2B5EF4-FFF2-40B4-BE49-F238E27FC236}">
                      <a16:creationId xmlns:a16="http://schemas.microsoft.com/office/drawing/2014/main" id="{632046E3-6F39-0424-8ADE-2EE268E07477}"/>
                    </a:ext>
                  </a:extLst>
                </p14:cNvPr>
                <p14:cNvContentPartPr/>
                <p14:nvPr/>
              </p14:nvContentPartPr>
              <p14:xfrm>
                <a:off x="4210120" y="3701732"/>
                <a:ext cx="1455120" cy="1311480"/>
              </p14:xfrm>
            </p:contentPart>
          </mc:Choice>
          <mc:Fallback>
            <p:pic>
              <p:nvPicPr>
                <p:cNvPr id="198" name="Ink 197">
                  <a:extLst>
                    <a:ext uri="{FF2B5EF4-FFF2-40B4-BE49-F238E27FC236}">
                      <a16:creationId xmlns:a16="http://schemas.microsoft.com/office/drawing/2014/main" id="{632046E3-6F39-0424-8ADE-2EE268E07477}"/>
                    </a:ext>
                  </a:extLst>
                </p:cNvPr>
                <p:cNvPicPr/>
                <p:nvPr/>
              </p:nvPicPr>
              <p:blipFill>
                <a:blip r:embed="rId326"/>
                <a:stretch>
                  <a:fillRect/>
                </a:stretch>
              </p:blipFill>
              <p:spPr>
                <a:xfrm>
                  <a:off x="4201480" y="3692732"/>
                  <a:ext cx="1472760" cy="13291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9" name="Ink 198">
                  <a:extLst>
                    <a:ext uri="{FF2B5EF4-FFF2-40B4-BE49-F238E27FC236}">
                      <a16:creationId xmlns:a16="http://schemas.microsoft.com/office/drawing/2014/main" id="{DD60AC55-2F95-C9CE-C522-AA9ECFD0F9C3}"/>
                    </a:ext>
                  </a:extLst>
                </p14:cNvPr>
                <p14:cNvContentPartPr/>
                <p14:nvPr/>
              </p14:nvContentPartPr>
              <p14:xfrm>
                <a:off x="5417560" y="3646292"/>
                <a:ext cx="303120" cy="212400"/>
              </p14:xfrm>
            </p:contentPart>
          </mc:Choice>
          <mc:Fallback>
            <p:pic>
              <p:nvPicPr>
                <p:cNvPr id="199" name="Ink 198">
                  <a:extLst>
                    <a:ext uri="{FF2B5EF4-FFF2-40B4-BE49-F238E27FC236}">
                      <a16:creationId xmlns:a16="http://schemas.microsoft.com/office/drawing/2014/main" id="{DD60AC55-2F95-C9CE-C522-AA9ECFD0F9C3}"/>
                    </a:ext>
                  </a:extLst>
                </p:cNvPr>
                <p:cNvPicPr/>
                <p:nvPr/>
              </p:nvPicPr>
              <p:blipFill>
                <a:blip r:embed="rId328"/>
                <a:stretch>
                  <a:fillRect/>
                </a:stretch>
              </p:blipFill>
              <p:spPr>
                <a:xfrm>
                  <a:off x="5408920" y="3637652"/>
                  <a:ext cx="3207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6" name="Ink 205">
                  <a:extLst>
                    <a:ext uri="{FF2B5EF4-FFF2-40B4-BE49-F238E27FC236}">
                      <a16:creationId xmlns:a16="http://schemas.microsoft.com/office/drawing/2014/main" id="{9E2D5544-2594-688A-8014-B5A4BF73401A}"/>
                    </a:ext>
                  </a:extLst>
                </p14:cNvPr>
                <p14:cNvContentPartPr/>
                <p14:nvPr/>
              </p14:nvContentPartPr>
              <p14:xfrm>
                <a:off x="7307560" y="3371252"/>
                <a:ext cx="651240" cy="400320"/>
              </p14:xfrm>
            </p:contentPart>
          </mc:Choice>
          <mc:Fallback>
            <p:pic>
              <p:nvPicPr>
                <p:cNvPr id="206" name="Ink 205">
                  <a:extLst>
                    <a:ext uri="{FF2B5EF4-FFF2-40B4-BE49-F238E27FC236}">
                      <a16:creationId xmlns:a16="http://schemas.microsoft.com/office/drawing/2014/main" id="{9E2D5544-2594-688A-8014-B5A4BF73401A}"/>
                    </a:ext>
                  </a:extLst>
                </p:cNvPr>
                <p:cNvPicPr/>
                <p:nvPr/>
              </p:nvPicPr>
              <p:blipFill>
                <a:blip r:embed="rId330"/>
                <a:stretch>
                  <a:fillRect/>
                </a:stretch>
              </p:blipFill>
              <p:spPr>
                <a:xfrm>
                  <a:off x="7298920" y="3362612"/>
                  <a:ext cx="6688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7" name="Ink 206">
                  <a:extLst>
                    <a:ext uri="{FF2B5EF4-FFF2-40B4-BE49-F238E27FC236}">
                      <a16:creationId xmlns:a16="http://schemas.microsoft.com/office/drawing/2014/main" id="{88BB29C5-91CF-A6EA-63B4-4C380E1BC919}"/>
                    </a:ext>
                  </a:extLst>
                </p14:cNvPr>
                <p14:cNvContentPartPr/>
                <p14:nvPr/>
              </p14:nvContentPartPr>
              <p14:xfrm>
                <a:off x="8065000" y="3579692"/>
                <a:ext cx="190800" cy="222480"/>
              </p14:xfrm>
            </p:contentPart>
          </mc:Choice>
          <mc:Fallback>
            <p:pic>
              <p:nvPicPr>
                <p:cNvPr id="207" name="Ink 206">
                  <a:extLst>
                    <a:ext uri="{FF2B5EF4-FFF2-40B4-BE49-F238E27FC236}">
                      <a16:creationId xmlns:a16="http://schemas.microsoft.com/office/drawing/2014/main" id="{88BB29C5-91CF-A6EA-63B4-4C380E1BC919}"/>
                    </a:ext>
                  </a:extLst>
                </p:cNvPr>
                <p:cNvPicPr/>
                <p:nvPr/>
              </p:nvPicPr>
              <p:blipFill>
                <a:blip r:embed="rId332"/>
                <a:stretch>
                  <a:fillRect/>
                </a:stretch>
              </p:blipFill>
              <p:spPr>
                <a:xfrm>
                  <a:off x="8056000" y="3570692"/>
                  <a:ext cx="2084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8" name="Ink 207">
                  <a:extLst>
                    <a:ext uri="{FF2B5EF4-FFF2-40B4-BE49-F238E27FC236}">
                      <a16:creationId xmlns:a16="http://schemas.microsoft.com/office/drawing/2014/main" id="{8BBED518-8F8C-A525-FAE3-684A4A646214}"/>
                    </a:ext>
                  </a:extLst>
                </p14:cNvPr>
                <p14:cNvContentPartPr/>
                <p14:nvPr/>
              </p14:nvContentPartPr>
              <p14:xfrm>
                <a:off x="8071480" y="3618572"/>
                <a:ext cx="158400" cy="203040"/>
              </p14:xfrm>
            </p:contentPart>
          </mc:Choice>
          <mc:Fallback>
            <p:pic>
              <p:nvPicPr>
                <p:cNvPr id="208" name="Ink 207">
                  <a:extLst>
                    <a:ext uri="{FF2B5EF4-FFF2-40B4-BE49-F238E27FC236}">
                      <a16:creationId xmlns:a16="http://schemas.microsoft.com/office/drawing/2014/main" id="{8BBED518-8F8C-A525-FAE3-684A4A646214}"/>
                    </a:ext>
                  </a:extLst>
                </p:cNvPr>
                <p:cNvPicPr/>
                <p:nvPr/>
              </p:nvPicPr>
              <p:blipFill>
                <a:blip r:embed="rId334"/>
                <a:stretch>
                  <a:fillRect/>
                </a:stretch>
              </p:blipFill>
              <p:spPr>
                <a:xfrm>
                  <a:off x="8062480" y="3609572"/>
                  <a:ext cx="1760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9" name="Ink 208">
                  <a:extLst>
                    <a:ext uri="{FF2B5EF4-FFF2-40B4-BE49-F238E27FC236}">
                      <a16:creationId xmlns:a16="http://schemas.microsoft.com/office/drawing/2014/main" id="{41B745C8-821B-7E03-EDFC-BBF670AEBA9C}"/>
                    </a:ext>
                  </a:extLst>
                </p14:cNvPr>
                <p14:cNvContentPartPr/>
                <p14:nvPr/>
              </p14:nvContentPartPr>
              <p14:xfrm>
                <a:off x="8380720" y="3612452"/>
                <a:ext cx="170280" cy="187920"/>
              </p14:xfrm>
            </p:contentPart>
          </mc:Choice>
          <mc:Fallback>
            <p:pic>
              <p:nvPicPr>
                <p:cNvPr id="209" name="Ink 208">
                  <a:extLst>
                    <a:ext uri="{FF2B5EF4-FFF2-40B4-BE49-F238E27FC236}">
                      <a16:creationId xmlns:a16="http://schemas.microsoft.com/office/drawing/2014/main" id="{41B745C8-821B-7E03-EDFC-BBF670AEBA9C}"/>
                    </a:ext>
                  </a:extLst>
                </p:cNvPr>
                <p:cNvPicPr/>
                <p:nvPr/>
              </p:nvPicPr>
              <p:blipFill>
                <a:blip r:embed="rId336"/>
                <a:stretch>
                  <a:fillRect/>
                </a:stretch>
              </p:blipFill>
              <p:spPr>
                <a:xfrm>
                  <a:off x="8372080" y="3603812"/>
                  <a:ext cx="1879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10" name="Ink 209">
                  <a:extLst>
                    <a:ext uri="{FF2B5EF4-FFF2-40B4-BE49-F238E27FC236}">
                      <a16:creationId xmlns:a16="http://schemas.microsoft.com/office/drawing/2014/main" id="{80137904-9D8D-C386-ADA4-2F20ABAB5D61}"/>
                    </a:ext>
                  </a:extLst>
                </p14:cNvPr>
                <p14:cNvContentPartPr/>
                <p14:nvPr/>
              </p14:nvContentPartPr>
              <p14:xfrm>
                <a:off x="8401240" y="3597332"/>
                <a:ext cx="111240" cy="176040"/>
              </p14:xfrm>
            </p:contentPart>
          </mc:Choice>
          <mc:Fallback>
            <p:pic>
              <p:nvPicPr>
                <p:cNvPr id="210" name="Ink 209">
                  <a:extLst>
                    <a:ext uri="{FF2B5EF4-FFF2-40B4-BE49-F238E27FC236}">
                      <a16:creationId xmlns:a16="http://schemas.microsoft.com/office/drawing/2014/main" id="{80137904-9D8D-C386-ADA4-2F20ABAB5D61}"/>
                    </a:ext>
                  </a:extLst>
                </p:cNvPr>
                <p:cNvPicPr/>
                <p:nvPr/>
              </p:nvPicPr>
              <p:blipFill>
                <a:blip r:embed="rId338"/>
                <a:stretch>
                  <a:fillRect/>
                </a:stretch>
              </p:blipFill>
              <p:spPr>
                <a:xfrm>
                  <a:off x="8392600" y="3588332"/>
                  <a:ext cx="1288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11" name="Ink 210">
                  <a:extLst>
                    <a:ext uri="{FF2B5EF4-FFF2-40B4-BE49-F238E27FC236}">
                      <a16:creationId xmlns:a16="http://schemas.microsoft.com/office/drawing/2014/main" id="{63BF471B-018B-9AB3-9263-5F2E11072C91}"/>
                    </a:ext>
                  </a:extLst>
                </p14:cNvPr>
                <p14:cNvContentPartPr/>
                <p14:nvPr/>
              </p14:nvContentPartPr>
              <p14:xfrm>
                <a:off x="8713720" y="3631172"/>
                <a:ext cx="31320" cy="124920"/>
              </p14:xfrm>
            </p:contentPart>
          </mc:Choice>
          <mc:Fallback>
            <p:pic>
              <p:nvPicPr>
                <p:cNvPr id="211" name="Ink 210">
                  <a:extLst>
                    <a:ext uri="{FF2B5EF4-FFF2-40B4-BE49-F238E27FC236}">
                      <a16:creationId xmlns:a16="http://schemas.microsoft.com/office/drawing/2014/main" id="{63BF471B-018B-9AB3-9263-5F2E11072C91}"/>
                    </a:ext>
                  </a:extLst>
                </p:cNvPr>
                <p:cNvPicPr/>
                <p:nvPr/>
              </p:nvPicPr>
              <p:blipFill>
                <a:blip r:embed="rId340"/>
                <a:stretch>
                  <a:fillRect/>
                </a:stretch>
              </p:blipFill>
              <p:spPr>
                <a:xfrm>
                  <a:off x="8704720" y="3622532"/>
                  <a:ext cx="489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12" name="Ink 211">
                  <a:extLst>
                    <a:ext uri="{FF2B5EF4-FFF2-40B4-BE49-F238E27FC236}">
                      <a16:creationId xmlns:a16="http://schemas.microsoft.com/office/drawing/2014/main" id="{BDB123C4-49D9-6AF0-0A3E-99C938C8D3CC}"/>
                    </a:ext>
                  </a:extLst>
                </p14:cNvPr>
                <p14:cNvContentPartPr/>
                <p14:nvPr/>
              </p14:nvContentPartPr>
              <p14:xfrm>
                <a:off x="8601400" y="3586172"/>
                <a:ext cx="260280" cy="245160"/>
              </p14:xfrm>
            </p:contentPart>
          </mc:Choice>
          <mc:Fallback>
            <p:pic>
              <p:nvPicPr>
                <p:cNvPr id="212" name="Ink 211">
                  <a:extLst>
                    <a:ext uri="{FF2B5EF4-FFF2-40B4-BE49-F238E27FC236}">
                      <a16:creationId xmlns:a16="http://schemas.microsoft.com/office/drawing/2014/main" id="{BDB123C4-49D9-6AF0-0A3E-99C938C8D3CC}"/>
                    </a:ext>
                  </a:extLst>
                </p:cNvPr>
                <p:cNvPicPr/>
                <p:nvPr/>
              </p:nvPicPr>
              <p:blipFill>
                <a:blip r:embed="rId342"/>
                <a:stretch>
                  <a:fillRect/>
                </a:stretch>
              </p:blipFill>
              <p:spPr>
                <a:xfrm>
                  <a:off x="8592760" y="3577172"/>
                  <a:ext cx="2779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13" name="Ink 212">
                  <a:extLst>
                    <a:ext uri="{FF2B5EF4-FFF2-40B4-BE49-F238E27FC236}">
                      <a16:creationId xmlns:a16="http://schemas.microsoft.com/office/drawing/2014/main" id="{0A99CAC0-9CD9-2336-B451-4914E4E01896}"/>
                    </a:ext>
                  </a:extLst>
                </p14:cNvPr>
                <p14:cNvContentPartPr/>
                <p14:nvPr/>
              </p14:nvContentPartPr>
              <p14:xfrm>
                <a:off x="8888320" y="3575372"/>
                <a:ext cx="128880" cy="246960"/>
              </p14:xfrm>
            </p:contentPart>
          </mc:Choice>
          <mc:Fallback>
            <p:pic>
              <p:nvPicPr>
                <p:cNvPr id="213" name="Ink 212">
                  <a:extLst>
                    <a:ext uri="{FF2B5EF4-FFF2-40B4-BE49-F238E27FC236}">
                      <a16:creationId xmlns:a16="http://schemas.microsoft.com/office/drawing/2014/main" id="{0A99CAC0-9CD9-2336-B451-4914E4E01896}"/>
                    </a:ext>
                  </a:extLst>
                </p:cNvPr>
                <p:cNvPicPr/>
                <p:nvPr/>
              </p:nvPicPr>
              <p:blipFill>
                <a:blip r:embed="rId344"/>
                <a:stretch>
                  <a:fillRect/>
                </a:stretch>
              </p:blipFill>
              <p:spPr>
                <a:xfrm>
                  <a:off x="8879320" y="3566372"/>
                  <a:ext cx="1465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14" name="Ink 213">
                  <a:extLst>
                    <a:ext uri="{FF2B5EF4-FFF2-40B4-BE49-F238E27FC236}">
                      <a16:creationId xmlns:a16="http://schemas.microsoft.com/office/drawing/2014/main" id="{B518AB57-4679-3852-1DA4-95FC7B091D5C}"/>
                    </a:ext>
                  </a:extLst>
                </p14:cNvPr>
                <p14:cNvContentPartPr/>
                <p14:nvPr/>
              </p14:nvContentPartPr>
              <p14:xfrm>
                <a:off x="8951680" y="3687332"/>
                <a:ext cx="44640" cy="16560"/>
              </p14:xfrm>
            </p:contentPart>
          </mc:Choice>
          <mc:Fallback>
            <p:pic>
              <p:nvPicPr>
                <p:cNvPr id="214" name="Ink 213">
                  <a:extLst>
                    <a:ext uri="{FF2B5EF4-FFF2-40B4-BE49-F238E27FC236}">
                      <a16:creationId xmlns:a16="http://schemas.microsoft.com/office/drawing/2014/main" id="{B518AB57-4679-3852-1DA4-95FC7B091D5C}"/>
                    </a:ext>
                  </a:extLst>
                </p:cNvPr>
                <p:cNvPicPr/>
                <p:nvPr/>
              </p:nvPicPr>
              <p:blipFill>
                <a:blip r:embed="rId346"/>
                <a:stretch>
                  <a:fillRect/>
                </a:stretch>
              </p:blipFill>
              <p:spPr>
                <a:xfrm>
                  <a:off x="8942680" y="3678332"/>
                  <a:ext cx="622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5" name="Ink 214">
                  <a:extLst>
                    <a:ext uri="{FF2B5EF4-FFF2-40B4-BE49-F238E27FC236}">
                      <a16:creationId xmlns:a16="http://schemas.microsoft.com/office/drawing/2014/main" id="{5E54D86B-C593-B2D9-F0C3-3C8441786A7C}"/>
                    </a:ext>
                  </a:extLst>
                </p14:cNvPr>
                <p14:cNvContentPartPr/>
                <p14:nvPr/>
              </p14:nvContentPartPr>
              <p14:xfrm>
                <a:off x="9162640" y="3582932"/>
                <a:ext cx="40680" cy="219240"/>
              </p14:xfrm>
            </p:contentPart>
          </mc:Choice>
          <mc:Fallback>
            <p:pic>
              <p:nvPicPr>
                <p:cNvPr id="215" name="Ink 214">
                  <a:extLst>
                    <a:ext uri="{FF2B5EF4-FFF2-40B4-BE49-F238E27FC236}">
                      <a16:creationId xmlns:a16="http://schemas.microsoft.com/office/drawing/2014/main" id="{5E54D86B-C593-B2D9-F0C3-3C8441786A7C}"/>
                    </a:ext>
                  </a:extLst>
                </p:cNvPr>
                <p:cNvPicPr/>
                <p:nvPr/>
              </p:nvPicPr>
              <p:blipFill>
                <a:blip r:embed="rId348"/>
                <a:stretch>
                  <a:fillRect/>
                </a:stretch>
              </p:blipFill>
              <p:spPr>
                <a:xfrm>
                  <a:off x="9154000" y="3574292"/>
                  <a:ext cx="583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6" name="Ink 215">
                  <a:extLst>
                    <a:ext uri="{FF2B5EF4-FFF2-40B4-BE49-F238E27FC236}">
                      <a16:creationId xmlns:a16="http://schemas.microsoft.com/office/drawing/2014/main" id="{1C3C645A-C26F-A8D9-3425-926AAB6E3B3B}"/>
                    </a:ext>
                  </a:extLst>
                </p14:cNvPr>
                <p14:cNvContentPartPr/>
                <p14:nvPr/>
              </p14:nvContentPartPr>
              <p14:xfrm>
                <a:off x="9183520" y="3665372"/>
                <a:ext cx="360" cy="31680"/>
              </p14:xfrm>
            </p:contentPart>
          </mc:Choice>
          <mc:Fallback>
            <p:pic>
              <p:nvPicPr>
                <p:cNvPr id="216" name="Ink 215">
                  <a:extLst>
                    <a:ext uri="{FF2B5EF4-FFF2-40B4-BE49-F238E27FC236}">
                      <a16:creationId xmlns:a16="http://schemas.microsoft.com/office/drawing/2014/main" id="{1C3C645A-C26F-A8D9-3425-926AAB6E3B3B}"/>
                    </a:ext>
                  </a:extLst>
                </p:cNvPr>
                <p:cNvPicPr/>
                <p:nvPr/>
              </p:nvPicPr>
              <p:blipFill>
                <a:blip r:embed="rId350"/>
                <a:stretch>
                  <a:fillRect/>
                </a:stretch>
              </p:blipFill>
              <p:spPr>
                <a:xfrm>
                  <a:off x="9174520" y="3656732"/>
                  <a:ext cx="18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17" name="Ink 216">
                  <a:extLst>
                    <a:ext uri="{FF2B5EF4-FFF2-40B4-BE49-F238E27FC236}">
                      <a16:creationId xmlns:a16="http://schemas.microsoft.com/office/drawing/2014/main" id="{12D758E5-27D5-00FF-0464-04A85D9C3843}"/>
                    </a:ext>
                  </a:extLst>
                </p14:cNvPr>
                <p14:cNvContentPartPr/>
                <p14:nvPr/>
              </p14:nvContentPartPr>
              <p14:xfrm>
                <a:off x="9142480" y="3564212"/>
                <a:ext cx="113400" cy="54360"/>
              </p14:xfrm>
            </p:contentPart>
          </mc:Choice>
          <mc:Fallback>
            <p:pic>
              <p:nvPicPr>
                <p:cNvPr id="217" name="Ink 216">
                  <a:extLst>
                    <a:ext uri="{FF2B5EF4-FFF2-40B4-BE49-F238E27FC236}">
                      <a16:creationId xmlns:a16="http://schemas.microsoft.com/office/drawing/2014/main" id="{12D758E5-27D5-00FF-0464-04A85D9C3843}"/>
                    </a:ext>
                  </a:extLst>
                </p:cNvPr>
                <p:cNvPicPr/>
                <p:nvPr/>
              </p:nvPicPr>
              <p:blipFill>
                <a:blip r:embed="rId352"/>
                <a:stretch>
                  <a:fillRect/>
                </a:stretch>
              </p:blipFill>
              <p:spPr>
                <a:xfrm>
                  <a:off x="9133840" y="3555212"/>
                  <a:ext cx="1310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8" name="Ink 217">
                  <a:extLst>
                    <a:ext uri="{FF2B5EF4-FFF2-40B4-BE49-F238E27FC236}">
                      <a16:creationId xmlns:a16="http://schemas.microsoft.com/office/drawing/2014/main" id="{A996EFD2-22A6-9E75-1C78-E5D1A5B21FA9}"/>
                    </a:ext>
                  </a:extLst>
                </p14:cNvPr>
                <p14:cNvContentPartPr/>
                <p14:nvPr/>
              </p14:nvContentPartPr>
              <p14:xfrm>
                <a:off x="9120880" y="3679052"/>
                <a:ext cx="96840" cy="16920"/>
              </p14:xfrm>
            </p:contentPart>
          </mc:Choice>
          <mc:Fallback>
            <p:pic>
              <p:nvPicPr>
                <p:cNvPr id="218" name="Ink 217">
                  <a:extLst>
                    <a:ext uri="{FF2B5EF4-FFF2-40B4-BE49-F238E27FC236}">
                      <a16:creationId xmlns:a16="http://schemas.microsoft.com/office/drawing/2014/main" id="{A996EFD2-22A6-9E75-1C78-E5D1A5B21FA9}"/>
                    </a:ext>
                  </a:extLst>
                </p:cNvPr>
                <p:cNvPicPr/>
                <p:nvPr/>
              </p:nvPicPr>
              <p:blipFill>
                <a:blip r:embed="rId354"/>
                <a:stretch>
                  <a:fillRect/>
                </a:stretch>
              </p:blipFill>
              <p:spPr>
                <a:xfrm>
                  <a:off x="9112240" y="3670052"/>
                  <a:ext cx="1144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9" name="Ink 218">
                  <a:extLst>
                    <a:ext uri="{FF2B5EF4-FFF2-40B4-BE49-F238E27FC236}">
                      <a16:creationId xmlns:a16="http://schemas.microsoft.com/office/drawing/2014/main" id="{913B045F-1988-23DE-7793-DDA63431B272}"/>
                    </a:ext>
                  </a:extLst>
                </p14:cNvPr>
                <p14:cNvContentPartPr/>
                <p14:nvPr/>
              </p14:nvContentPartPr>
              <p14:xfrm>
                <a:off x="9314920" y="3573212"/>
                <a:ext cx="180360" cy="234000"/>
              </p14:xfrm>
            </p:contentPart>
          </mc:Choice>
          <mc:Fallback>
            <p:pic>
              <p:nvPicPr>
                <p:cNvPr id="219" name="Ink 218">
                  <a:extLst>
                    <a:ext uri="{FF2B5EF4-FFF2-40B4-BE49-F238E27FC236}">
                      <a16:creationId xmlns:a16="http://schemas.microsoft.com/office/drawing/2014/main" id="{913B045F-1988-23DE-7793-DDA63431B272}"/>
                    </a:ext>
                  </a:extLst>
                </p:cNvPr>
                <p:cNvPicPr/>
                <p:nvPr/>
              </p:nvPicPr>
              <p:blipFill>
                <a:blip r:embed="rId356"/>
                <a:stretch>
                  <a:fillRect/>
                </a:stretch>
              </p:blipFill>
              <p:spPr>
                <a:xfrm>
                  <a:off x="9305920" y="3564212"/>
                  <a:ext cx="1980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20" name="Ink 219">
                  <a:extLst>
                    <a:ext uri="{FF2B5EF4-FFF2-40B4-BE49-F238E27FC236}">
                      <a16:creationId xmlns:a16="http://schemas.microsoft.com/office/drawing/2014/main" id="{9D2CF678-6519-B19B-0B77-2496E6DC7ECE}"/>
                    </a:ext>
                  </a:extLst>
                </p14:cNvPr>
                <p14:cNvContentPartPr/>
                <p14:nvPr/>
              </p14:nvContentPartPr>
              <p14:xfrm>
                <a:off x="9350920" y="3719732"/>
                <a:ext cx="60120" cy="36720"/>
              </p14:xfrm>
            </p:contentPart>
          </mc:Choice>
          <mc:Fallback>
            <p:pic>
              <p:nvPicPr>
                <p:cNvPr id="220" name="Ink 219">
                  <a:extLst>
                    <a:ext uri="{FF2B5EF4-FFF2-40B4-BE49-F238E27FC236}">
                      <a16:creationId xmlns:a16="http://schemas.microsoft.com/office/drawing/2014/main" id="{9D2CF678-6519-B19B-0B77-2496E6DC7ECE}"/>
                    </a:ext>
                  </a:extLst>
                </p:cNvPr>
                <p:cNvPicPr/>
                <p:nvPr/>
              </p:nvPicPr>
              <p:blipFill>
                <a:blip r:embed="rId358"/>
                <a:stretch>
                  <a:fillRect/>
                </a:stretch>
              </p:blipFill>
              <p:spPr>
                <a:xfrm>
                  <a:off x="9341920" y="3711092"/>
                  <a:ext cx="777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21" name="Ink 220">
                  <a:extLst>
                    <a:ext uri="{FF2B5EF4-FFF2-40B4-BE49-F238E27FC236}">
                      <a16:creationId xmlns:a16="http://schemas.microsoft.com/office/drawing/2014/main" id="{B288C4D6-E41A-F626-D2C8-DE05E43D4F9F}"/>
                    </a:ext>
                  </a:extLst>
                </p14:cNvPr>
                <p14:cNvContentPartPr/>
                <p14:nvPr/>
              </p14:nvContentPartPr>
              <p14:xfrm>
                <a:off x="9597520" y="3614252"/>
                <a:ext cx="117360" cy="236520"/>
              </p14:xfrm>
            </p:contentPart>
          </mc:Choice>
          <mc:Fallback>
            <p:pic>
              <p:nvPicPr>
                <p:cNvPr id="221" name="Ink 220">
                  <a:extLst>
                    <a:ext uri="{FF2B5EF4-FFF2-40B4-BE49-F238E27FC236}">
                      <a16:creationId xmlns:a16="http://schemas.microsoft.com/office/drawing/2014/main" id="{B288C4D6-E41A-F626-D2C8-DE05E43D4F9F}"/>
                    </a:ext>
                  </a:extLst>
                </p:cNvPr>
                <p:cNvPicPr/>
                <p:nvPr/>
              </p:nvPicPr>
              <p:blipFill>
                <a:blip r:embed="rId360"/>
                <a:stretch>
                  <a:fillRect/>
                </a:stretch>
              </p:blipFill>
              <p:spPr>
                <a:xfrm>
                  <a:off x="9588520" y="3605252"/>
                  <a:ext cx="1350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22" name="Ink 221">
                  <a:extLst>
                    <a:ext uri="{FF2B5EF4-FFF2-40B4-BE49-F238E27FC236}">
                      <a16:creationId xmlns:a16="http://schemas.microsoft.com/office/drawing/2014/main" id="{098C2D05-EBC3-1F44-299F-939866FA5235}"/>
                    </a:ext>
                  </a:extLst>
                </p14:cNvPr>
                <p14:cNvContentPartPr/>
                <p14:nvPr/>
              </p14:nvContentPartPr>
              <p14:xfrm>
                <a:off x="9786160" y="3581132"/>
                <a:ext cx="180360" cy="189720"/>
              </p14:xfrm>
            </p:contentPart>
          </mc:Choice>
          <mc:Fallback>
            <p:pic>
              <p:nvPicPr>
                <p:cNvPr id="222" name="Ink 221">
                  <a:extLst>
                    <a:ext uri="{FF2B5EF4-FFF2-40B4-BE49-F238E27FC236}">
                      <a16:creationId xmlns:a16="http://schemas.microsoft.com/office/drawing/2014/main" id="{098C2D05-EBC3-1F44-299F-939866FA5235}"/>
                    </a:ext>
                  </a:extLst>
                </p:cNvPr>
                <p:cNvPicPr/>
                <p:nvPr/>
              </p:nvPicPr>
              <p:blipFill>
                <a:blip r:embed="rId362"/>
                <a:stretch>
                  <a:fillRect/>
                </a:stretch>
              </p:blipFill>
              <p:spPr>
                <a:xfrm>
                  <a:off x="9777160" y="3572492"/>
                  <a:ext cx="1980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27" name="Ink 226">
                  <a:extLst>
                    <a:ext uri="{FF2B5EF4-FFF2-40B4-BE49-F238E27FC236}">
                      <a16:creationId xmlns:a16="http://schemas.microsoft.com/office/drawing/2014/main" id="{9D37CD8D-5AF2-D29F-2C10-54C1C1A690C6}"/>
                    </a:ext>
                  </a:extLst>
                </p14:cNvPr>
                <p14:cNvContentPartPr/>
                <p14:nvPr/>
              </p14:nvContentPartPr>
              <p14:xfrm>
                <a:off x="4913920" y="2380892"/>
                <a:ext cx="508680" cy="14040"/>
              </p14:xfrm>
            </p:contentPart>
          </mc:Choice>
          <mc:Fallback>
            <p:pic>
              <p:nvPicPr>
                <p:cNvPr id="227" name="Ink 226">
                  <a:extLst>
                    <a:ext uri="{FF2B5EF4-FFF2-40B4-BE49-F238E27FC236}">
                      <a16:creationId xmlns:a16="http://schemas.microsoft.com/office/drawing/2014/main" id="{9D37CD8D-5AF2-D29F-2C10-54C1C1A690C6}"/>
                    </a:ext>
                  </a:extLst>
                </p:cNvPr>
                <p:cNvPicPr/>
                <p:nvPr/>
              </p:nvPicPr>
              <p:blipFill>
                <a:blip r:embed="rId364"/>
                <a:stretch>
                  <a:fillRect/>
                </a:stretch>
              </p:blipFill>
              <p:spPr>
                <a:xfrm>
                  <a:off x="4904920" y="2371892"/>
                  <a:ext cx="5263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28" name="Ink 227">
                  <a:extLst>
                    <a:ext uri="{FF2B5EF4-FFF2-40B4-BE49-F238E27FC236}">
                      <a16:creationId xmlns:a16="http://schemas.microsoft.com/office/drawing/2014/main" id="{2AEC91AB-89BB-0577-3D3B-6B39E2B6E7B0}"/>
                    </a:ext>
                  </a:extLst>
                </p14:cNvPr>
                <p14:cNvContentPartPr/>
                <p14:nvPr/>
              </p14:nvContentPartPr>
              <p14:xfrm>
                <a:off x="5363560" y="2236892"/>
                <a:ext cx="213480" cy="246240"/>
              </p14:xfrm>
            </p:contentPart>
          </mc:Choice>
          <mc:Fallback>
            <p:pic>
              <p:nvPicPr>
                <p:cNvPr id="228" name="Ink 227">
                  <a:extLst>
                    <a:ext uri="{FF2B5EF4-FFF2-40B4-BE49-F238E27FC236}">
                      <a16:creationId xmlns:a16="http://schemas.microsoft.com/office/drawing/2014/main" id="{2AEC91AB-89BB-0577-3D3B-6B39E2B6E7B0}"/>
                    </a:ext>
                  </a:extLst>
                </p:cNvPr>
                <p:cNvPicPr/>
                <p:nvPr/>
              </p:nvPicPr>
              <p:blipFill>
                <a:blip r:embed="rId366"/>
                <a:stretch>
                  <a:fillRect/>
                </a:stretch>
              </p:blipFill>
              <p:spPr>
                <a:xfrm>
                  <a:off x="5354560" y="2228252"/>
                  <a:ext cx="2311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30" name="Ink 229">
                  <a:extLst>
                    <a:ext uri="{FF2B5EF4-FFF2-40B4-BE49-F238E27FC236}">
                      <a16:creationId xmlns:a16="http://schemas.microsoft.com/office/drawing/2014/main" id="{F06D48CD-3EFF-8FA2-B1E1-FD33D03C8BEB}"/>
                    </a:ext>
                  </a:extLst>
                </p14:cNvPr>
                <p14:cNvContentPartPr/>
                <p14:nvPr/>
              </p14:nvContentPartPr>
              <p14:xfrm>
                <a:off x="6506200" y="2205572"/>
                <a:ext cx="69120" cy="118440"/>
              </p14:xfrm>
            </p:contentPart>
          </mc:Choice>
          <mc:Fallback>
            <p:pic>
              <p:nvPicPr>
                <p:cNvPr id="230" name="Ink 229">
                  <a:extLst>
                    <a:ext uri="{FF2B5EF4-FFF2-40B4-BE49-F238E27FC236}">
                      <a16:creationId xmlns:a16="http://schemas.microsoft.com/office/drawing/2014/main" id="{F06D48CD-3EFF-8FA2-B1E1-FD33D03C8BEB}"/>
                    </a:ext>
                  </a:extLst>
                </p:cNvPr>
                <p:cNvPicPr/>
                <p:nvPr/>
              </p:nvPicPr>
              <p:blipFill>
                <a:blip r:embed="rId368"/>
                <a:stretch>
                  <a:fillRect/>
                </a:stretch>
              </p:blipFill>
              <p:spPr>
                <a:xfrm>
                  <a:off x="6497200" y="2196932"/>
                  <a:ext cx="86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31" name="Ink 230">
                  <a:extLst>
                    <a:ext uri="{FF2B5EF4-FFF2-40B4-BE49-F238E27FC236}">
                      <a16:creationId xmlns:a16="http://schemas.microsoft.com/office/drawing/2014/main" id="{26B586E4-391D-3B6B-506D-98A8A0FD89E6}"/>
                    </a:ext>
                  </a:extLst>
                </p14:cNvPr>
                <p14:cNvContentPartPr/>
                <p14:nvPr/>
              </p14:nvContentPartPr>
              <p14:xfrm>
                <a:off x="6533920" y="2095772"/>
                <a:ext cx="24840" cy="15840"/>
              </p14:xfrm>
            </p:contentPart>
          </mc:Choice>
          <mc:Fallback>
            <p:pic>
              <p:nvPicPr>
                <p:cNvPr id="231" name="Ink 230">
                  <a:extLst>
                    <a:ext uri="{FF2B5EF4-FFF2-40B4-BE49-F238E27FC236}">
                      <a16:creationId xmlns:a16="http://schemas.microsoft.com/office/drawing/2014/main" id="{26B586E4-391D-3B6B-506D-98A8A0FD89E6}"/>
                    </a:ext>
                  </a:extLst>
                </p:cNvPr>
                <p:cNvPicPr/>
                <p:nvPr/>
              </p:nvPicPr>
              <p:blipFill>
                <a:blip r:embed="rId370"/>
                <a:stretch>
                  <a:fillRect/>
                </a:stretch>
              </p:blipFill>
              <p:spPr>
                <a:xfrm>
                  <a:off x="6525280" y="2087132"/>
                  <a:ext cx="42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32" name="Ink 231">
                  <a:extLst>
                    <a:ext uri="{FF2B5EF4-FFF2-40B4-BE49-F238E27FC236}">
                      <a16:creationId xmlns:a16="http://schemas.microsoft.com/office/drawing/2014/main" id="{0ADEA47D-B467-F929-700E-8E653E321BAE}"/>
                    </a:ext>
                  </a:extLst>
                </p14:cNvPr>
                <p14:cNvContentPartPr/>
                <p14:nvPr/>
              </p14:nvContentPartPr>
              <p14:xfrm>
                <a:off x="6662440" y="2156252"/>
                <a:ext cx="154440" cy="119520"/>
              </p14:xfrm>
            </p:contentPart>
          </mc:Choice>
          <mc:Fallback>
            <p:pic>
              <p:nvPicPr>
                <p:cNvPr id="232" name="Ink 231">
                  <a:extLst>
                    <a:ext uri="{FF2B5EF4-FFF2-40B4-BE49-F238E27FC236}">
                      <a16:creationId xmlns:a16="http://schemas.microsoft.com/office/drawing/2014/main" id="{0ADEA47D-B467-F929-700E-8E653E321BAE}"/>
                    </a:ext>
                  </a:extLst>
                </p:cNvPr>
                <p:cNvPicPr/>
                <p:nvPr/>
              </p:nvPicPr>
              <p:blipFill>
                <a:blip r:embed="rId372"/>
                <a:stretch>
                  <a:fillRect/>
                </a:stretch>
              </p:blipFill>
              <p:spPr>
                <a:xfrm>
                  <a:off x="6653440" y="2147252"/>
                  <a:ext cx="172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33" name="Ink 232">
                  <a:extLst>
                    <a:ext uri="{FF2B5EF4-FFF2-40B4-BE49-F238E27FC236}">
                      <a16:creationId xmlns:a16="http://schemas.microsoft.com/office/drawing/2014/main" id="{E7978725-EEA4-082B-52FC-D7F70B8DDB0E}"/>
                    </a:ext>
                  </a:extLst>
                </p14:cNvPr>
                <p14:cNvContentPartPr/>
                <p14:nvPr/>
              </p14:nvContentPartPr>
              <p14:xfrm>
                <a:off x="6848200" y="2099372"/>
                <a:ext cx="70920" cy="261000"/>
              </p14:xfrm>
            </p:contentPart>
          </mc:Choice>
          <mc:Fallback>
            <p:pic>
              <p:nvPicPr>
                <p:cNvPr id="233" name="Ink 232">
                  <a:extLst>
                    <a:ext uri="{FF2B5EF4-FFF2-40B4-BE49-F238E27FC236}">
                      <a16:creationId xmlns:a16="http://schemas.microsoft.com/office/drawing/2014/main" id="{E7978725-EEA4-082B-52FC-D7F70B8DDB0E}"/>
                    </a:ext>
                  </a:extLst>
                </p:cNvPr>
                <p:cNvPicPr/>
                <p:nvPr/>
              </p:nvPicPr>
              <p:blipFill>
                <a:blip r:embed="rId374"/>
                <a:stretch>
                  <a:fillRect/>
                </a:stretch>
              </p:blipFill>
              <p:spPr>
                <a:xfrm>
                  <a:off x="6839560" y="2090732"/>
                  <a:ext cx="885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34" name="Ink 233">
                  <a:extLst>
                    <a:ext uri="{FF2B5EF4-FFF2-40B4-BE49-F238E27FC236}">
                      <a16:creationId xmlns:a16="http://schemas.microsoft.com/office/drawing/2014/main" id="{15D27998-A7AD-BF2C-4C12-2CC55771F454}"/>
                    </a:ext>
                  </a:extLst>
                </p14:cNvPr>
                <p14:cNvContentPartPr/>
                <p14:nvPr/>
              </p14:nvContentPartPr>
              <p14:xfrm>
                <a:off x="6283000" y="2122412"/>
                <a:ext cx="126720" cy="286560"/>
              </p14:xfrm>
            </p:contentPart>
          </mc:Choice>
          <mc:Fallback>
            <p:pic>
              <p:nvPicPr>
                <p:cNvPr id="234" name="Ink 233">
                  <a:extLst>
                    <a:ext uri="{FF2B5EF4-FFF2-40B4-BE49-F238E27FC236}">
                      <a16:creationId xmlns:a16="http://schemas.microsoft.com/office/drawing/2014/main" id="{15D27998-A7AD-BF2C-4C12-2CC55771F454}"/>
                    </a:ext>
                  </a:extLst>
                </p:cNvPr>
                <p:cNvPicPr/>
                <p:nvPr/>
              </p:nvPicPr>
              <p:blipFill>
                <a:blip r:embed="rId376"/>
                <a:stretch>
                  <a:fillRect/>
                </a:stretch>
              </p:blipFill>
              <p:spPr>
                <a:xfrm>
                  <a:off x="6274360" y="2113412"/>
                  <a:ext cx="14436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36" name="Ink 235">
                  <a:extLst>
                    <a:ext uri="{FF2B5EF4-FFF2-40B4-BE49-F238E27FC236}">
                      <a16:creationId xmlns:a16="http://schemas.microsoft.com/office/drawing/2014/main" id="{57125265-68AE-366A-D632-AAB0E2603B2A}"/>
                    </a:ext>
                  </a:extLst>
                </p14:cNvPr>
                <p14:cNvContentPartPr/>
                <p14:nvPr/>
              </p14:nvContentPartPr>
              <p14:xfrm>
                <a:off x="7929640" y="2754212"/>
                <a:ext cx="146880" cy="206280"/>
              </p14:xfrm>
            </p:contentPart>
          </mc:Choice>
          <mc:Fallback>
            <p:pic>
              <p:nvPicPr>
                <p:cNvPr id="236" name="Ink 235">
                  <a:extLst>
                    <a:ext uri="{FF2B5EF4-FFF2-40B4-BE49-F238E27FC236}">
                      <a16:creationId xmlns:a16="http://schemas.microsoft.com/office/drawing/2014/main" id="{57125265-68AE-366A-D632-AAB0E2603B2A}"/>
                    </a:ext>
                  </a:extLst>
                </p:cNvPr>
                <p:cNvPicPr/>
                <p:nvPr/>
              </p:nvPicPr>
              <p:blipFill>
                <a:blip r:embed="rId378"/>
                <a:stretch>
                  <a:fillRect/>
                </a:stretch>
              </p:blipFill>
              <p:spPr>
                <a:xfrm>
                  <a:off x="7921000" y="2745572"/>
                  <a:ext cx="1645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37" name="Ink 236">
                  <a:extLst>
                    <a:ext uri="{FF2B5EF4-FFF2-40B4-BE49-F238E27FC236}">
                      <a16:creationId xmlns:a16="http://schemas.microsoft.com/office/drawing/2014/main" id="{6457525B-0DFE-38E9-367D-315E9DC98BD7}"/>
                    </a:ext>
                  </a:extLst>
                </p14:cNvPr>
                <p14:cNvContentPartPr/>
                <p14:nvPr/>
              </p14:nvContentPartPr>
              <p14:xfrm>
                <a:off x="8101000" y="2789132"/>
                <a:ext cx="61560" cy="105480"/>
              </p14:xfrm>
            </p:contentPart>
          </mc:Choice>
          <mc:Fallback>
            <p:pic>
              <p:nvPicPr>
                <p:cNvPr id="237" name="Ink 236">
                  <a:extLst>
                    <a:ext uri="{FF2B5EF4-FFF2-40B4-BE49-F238E27FC236}">
                      <a16:creationId xmlns:a16="http://schemas.microsoft.com/office/drawing/2014/main" id="{6457525B-0DFE-38E9-367D-315E9DC98BD7}"/>
                    </a:ext>
                  </a:extLst>
                </p:cNvPr>
                <p:cNvPicPr/>
                <p:nvPr/>
              </p:nvPicPr>
              <p:blipFill>
                <a:blip r:embed="rId380"/>
                <a:stretch>
                  <a:fillRect/>
                </a:stretch>
              </p:blipFill>
              <p:spPr>
                <a:xfrm>
                  <a:off x="8092360" y="2780132"/>
                  <a:ext cx="792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38" name="Ink 237">
                  <a:extLst>
                    <a:ext uri="{FF2B5EF4-FFF2-40B4-BE49-F238E27FC236}">
                      <a16:creationId xmlns:a16="http://schemas.microsoft.com/office/drawing/2014/main" id="{F1B21CB7-09EB-359F-B2A8-FC4A81A2AC16}"/>
                    </a:ext>
                  </a:extLst>
                </p14:cNvPr>
                <p14:cNvContentPartPr/>
                <p14:nvPr/>
              </p14:nvContentPartPr>
              <p14:xfrm>
                <a:off x="8110360" y="2693372"/>
                <a:ext cx="27360" cy="17280"/>
              </p14:xfrm>
            </p:contentPart>
          </mc:Choice>
          <mc:Fallback>
            <p:pic>
              <p:nvPicPr>
                <p:cNvPr id="238" name="Ink 237">
                  <a:extLst>
                    <a:ext uri="{FF2B5EF4-FFF2-40B4-BE49-F238E27FC236}">
                      <a16:creationId xmlns:a16="http://schemas.microsoft.com/office/drawing/2014/main" id="{F1B21CB7-09EB-359F-B2A8-FC4A81A2AC16}"/>
                    </a:ext>
                  </a:extLst>
                </p:cNvPr>
                <p:cNvPicPr/>
                <p:nvPr/>
              </p:nvPicPr>
              <p:blipFill>
                <a:blip r:embed="rId382"/>
                <a:stretch>
                  <a:fillRect/>
                </a:stretch>
              </p:blipFill>
              <p:spPr>
                <a:xfrm>
                  <a:off x="8101360" y="2684372"/>
                  <a:ext cx="450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39" name="Ink 238">
                  <a:extLst>
                    <a:ext uri="{FF2B5EF4-FFF2-40B4-BE49-F238E27FC236}">
                      <a16:creationId xmlns:a16="http://schemas.microsoft.com/office/drawing/2014/main" id="{3D62DD25-822B-D1F7-BACB-9834CB545377}"/>
                    </a:ext>
                  </a:extLst>
                </p14:cNvPr>
                <p14:cNvContentPartPr/>
                <p14:nvPr/>
              </p14:nvContentPartPr>
              <p14:xfrm>
                <a:off x="8215480" y="2726852"/>
                <a:ext cx="204120" cy="202320"/>
              </p14:xfrm>
            </p:contentPart>
          </mc:Choice>
          <mc:Fallback>
            <p:pic>
              <p:nvPicPr>
                <p:cNvPr id="239" name="Ink 238">
                  <a:extLst>
                    <a:ext uri="{FF2B5EF4-FFF2-40B4-BE49-F238E27FC236}">
                      <a16:creationId xmlns:a16="http://schemas.microsoft.com/office/drawing/2014/main" id="{3D62DD25-822B-D1F7-BACB-9834CB545377}"/>
                    </a:ext>
                  </a:extLst>
                </p:cNvPr>
                <p:cNvPicPr/>
                <p:nvPr/>
              </p:nvPicPr>
              <p:blipFill>
                <a:blip r:embed="rId384"/>
                <a:stretch>
                  <a:fillRect/>
                </a:stretch>
              </p:blipFill>
              <p:spPr>
                <a:xfrm>
                  <a:off x="8206480" y="2718212"/>
                  <a:ext cx="2217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40" name="Ink 239">
                  <a:extLst>
                    <a:ext uri="{FF2B5EF4-FFF2-40B4-BE49-F238E27FC236}">
                      <a16:creationId xmlns:a16="http://schemas.microsoft.com/office/drawing/2014/main" id="{DDD0AA5E-4E27-34C7-B4E8-83381D8A6B37}"/>
                    </a:ext>
                  </a:extLst>
                </p14:cNvPr>
                <p14:cNvContentPartPr/>
                <p14:nvPr/>
              </p14:nvContentPartPr>
              <p14:xfrm>
                <a:off x="8545240" y="2912612"/>
                <a:ext cx="14040" cy="45720"/>
              </p14:xfrm>
            </p:contentPart>
          </mc:Choice>
          <mc:Fallback>
            <p:pic>
              <p:nvPicPr>
                <p:cNvPr id="240" name="Ink 239">
                  <a:extLst>
                    <a:ext uri="{FF2B5EF4-FFF2-40B4-BE49-F238E27FC236}">
                      <a16:creationId xmlns:a16="http://schemas.microsoft.com/office/drawing/2014/main" id="{DDD0AA5E-4E27-34C7-B4E8-83381D8A6B37}"/>
                    </a:ext>
                  </a:extLst>
                </p:cNvPr>
                <p:cNvPicPr/>
                <p:nvPr/>
              </p:nvPicPr>
              <p:blipFill>
                <a:blip r:embed="rId386"/>
                <a:stretch>
                  <a:fillRect/>
                </a:stretch>
              </p:blipFill>
              <p:spPr>
                <a:xfrm>
                  <a:off x="8536600" y="2903612"/>
                  <a:ext cx="31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41" name="Ink 240">
                  <a:extLst>
                    <a:ext uri="{FF2B5EF4-FFF2-40B4-BE49-F238E27FC236}">
                      <a16:creationId xmlns:a16="http://schemas.microsoft.com/office/drawing/2014/main" id="{F817782E-DC8B-C480-4067-88C172D14DE2}"/>
                    </a:ext>
                  </a:extLst>
                </p14:cNvPr>
                <p14:cNvContentPartPr/>
                <p14:nvPr/>
              </p14:nvContentPartPr>
              <p14:xfrm>
                <a:off x="8737120" y="2739812"/>
                <a:ext cx="154440" cy="182160"/>
              </p14:xfrm>
            </p:contentPart>
          </mc:Choice>
          <mc:Fallback>
            <p:pic>
              <p:nvPicPr>
                <p:cNvPr id="241" name="Ink 240">
                  <a:extLst>
                    <a:ext uri="{FF2B5EF4-FFF2-40B4-BE49-F238E27FC236}">
                      <a16:creationId xmlns:a16="http://schemas.microsoft.com/office/drawing/2014/main" id="{F817782E-DC8B-C480-4067-88C172D14DE2}"/>
                    </a:ext>
                  </a:extLst>
                </p:cNvPr>
                <p:cNvPicPr/>
                <p:nvPr/>
              </p:nvPicPr>
              <p:blipFill>
                <a:blip r:embed="rId388"/>
                <a:stretch>
                  <a:fillRect/>
                </a:stretch>
              </p:blipFill>
              <p:spPr>
                <a:xfrm>
                  <a:off x="8728480" y="2731172"/>
                  <a:ext cx="1720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42" name="Ink 241">
                  <a:extLst>
                    <a:ext uri="{FF2B5EF4-FFF2-40B4-BE49-F238E27FC236}">
                      <a16:creationId xmlns:a16="http://schemas.microsoft.com/office/drawing/2014/main" id="{C7AE786F-DDDC-7F9F-39D3-089903EB9436}"/>
                    </a:ext>
                  </a:extLst>
                </p14:cNvPr>
                <p14:cNvContentPartPr/>
                <p14:nvPr/>
              </p14:nvContentPartPr>
              <p14:xfrm>
                <a:off x="8759080" y="2788412"/>
                <a:ext cx="363600" cy="146520"/>
              </p14:xfrm>
            </p:contentPart>
          </mc:Choice>
          <mc:Fallback>
            <p:pic>
              <p:nvPicPr>
                <p:cNvPr id="242" name="Ink 241">
                  <a:extLst>
                    <a:ext uri="{FF2B5EF4-FFF2-40B4-BE49-F238E27FC236}">
                      <a16:creationId xmlns:a16="http://schemas.microsoft.com/office/drawing/2014/main" id="{C7AE786F-DDDC-7F9F-39D3-089903EB9436}"/>
                    </a:ext>
                  </a:extLst>
                </p:cNvPr>
                <p:cNvPicPr/>
                <p:nvPr/>
              </p:nvPicPr>
              <p:blipFill>
                <a:blip r:embed="rId390"/>
                <a:stretch>
                  <a:fillRect/>
                </a:stretch>
              </p:blipFill>
              <p:spPr>
                <a:xfrm>
                  <a:off x="8750080" y="2779412"/>
                  <a:ext cx="3812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43" name="Ink 242">
                  <a:extLst>
                    <a:ext uri="{FF2B5EF4-FFF2-40B4-BE49-F238E27FC236}">
                      <a16:creationId xmlns:a16="http://schemas.microsoft.com/office/drawing/2014/main" id="{36B80AC7-74E3-A586-EA0B-7A782967C277}"/>
                    </a:ext>
                  </a:extLst>
                </p14:cNvPr>
                <p14:cNvContentPartPr/>
                <p14:nvPr/>
              </p14:nvContentPartPr>
              <p14:xfrm>
                <a:off x="9142840" y="2783012"/>
                <a:ext cx="196560" cy="162720"/>
              </p14:xfrm>
            </p:contentPart>
          </mc:Choice>
          <mc:Fallback>
            <p:pic>
              <p:nvPicPr>
                <p:cNvPr id="243" name="Ink 242">
                  <a:extLst>
                    <a:ext uri="{FF2B5EF4-FFF2-40B4-BE49-F238E27FC236}">
                      <a16:creationId xmlns:a16="http://schemas.microsoft.com/office/drawing/2014/main" id="{36B80AC7-74E3-A586-EA0B-7A782967C277}"/>
                    </a:ext>
                  </a:extLst>
                </p:cNvPr>
                <p:cNvPicPr/>
                <p:nvPr/>
              </p:nvPicPr>
              <p:blipFill>
                <a:blip r:embed="rId392"/>
                <a:stretch>
                  <a:fillRect/>
                </a:stretch>
              </p:blipFill>
              <p:spPr>
                <a:xfrm>
                  <a:off x="9133840" y="2774012"/>
                  <a:ext cx="2142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44" name="Ink 243">
                  <a:extLst>
                    <a:ext uri="{FF2B5EF4-FFF2-40B4-BE49-F238E27FC236}">
                      <a16:creationId xmlns:a16="http://schemas.microsoft.com/office/drawing/2014/main" id="{78BC701D-C7B0-A2D7-9DF8-72B0DCD1D51B}"/>
                    </a:ext>
                  </a:extLst>
                </p14:cNvPr>
                <p14:cNvContentPartPr/>
                <p14:nvPr/>
              </p14:nvContentPartPr>
              <p14:xfrm>
                <a:off x="9479080" y="2855732"/>
                <a:ext cx="7200" cy="63720"/>
              </p14:xfrm>
            </p:contentPart>
          </mc:Choice>
          <mc:Fallback>
            <p:pic>
              <p:nvPicPr>
                <p:cNvPr id="244" name="Ink 243">
                  <a:extLst>
                    <a:ext uri="{FF2B5EF4-FFF2-40B4-BE49-F238E27FC236}">
                      <a16:creationId xmlns:a16="http://schemas.microsoft.com/office/drawing/2014/main" id="{78BC701D-C7B0-A2D7-9DF8-72B0DCD1D51B}"/>
                    </a:ext>
                  </a:extLst>
                </p:cNvPr>
                <p:cNvPicPr/>
                <p:nvPr/>
              </p:nvPicPr>
              <p:blipFill>
                <a:blip r:embed="rId394"/>
                <a:stretch>
                  <a:fillRect/>
                </a:stretch>
              </p:blipFill>
              <p:spPr>
                <a:xfrm>
                  <a:off x="9470080" y="2847092"/>
                  <a:ext cx="248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45" name="Ink 244">
                  <a:extLst>
                    <a:ext uri="{FF2B5EF4-FFF2-40B4-BE49-F238E27FC236}">
                      <a16:creationId xmlns:a16="http://schemas.microsoft.com/office/drawing/2014/main" id="{D571079E-1276-4F5D-6FFD-E4186E87D8C7}"/>
                    </a:ext>
                  </a:extLst>
                </p14:cNvPr>
                <p14:cNvContentPartPr/>
                <p14:nvPr/>
              </p14:nvContentPartPr>
              <p14:xfrm>
                <a:off x="9479440" y="2755292"/>
                <a:ext cx="19800" cy="34200"/>
              </p14:xfrm>
            </p:contentPart>
          </mc:Choice>
          <mc:Fallback>
            <p:pic>
              <p:nvPicPr>
                <p:cNvPr id="245" name="Ink 244">
                  <a:extLst>
                    <a:ext uri="{FF2B5EF4-FFF2-40B4-BE49-F238E27FC236}">
                      <a16:creationId xmlns:a16="http://schemas.microsoft.com/office/drawing/2014/main" id="{D571079E-1276-4F5D-6FFD-E4186E87D8C7}"/>
                    </a:ext>
                  </a:extLst>
                </p:cNvPr>
                <p:cNvPicPr/>
                <p:nvPr/>
              </p:nvPicPr>
              <p:blipFill>
                <a:blip r:embed="rId396"/>
                <a:stretch>
                  <a:fillRect/>
                </a:stretch>
              </p:blipFill>
              <p:spPr>
                <a:xfrm>
                  <a:off x="9470440" y="2746292"/>
                  <a:ext cx="374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46" name="Ink 245">
                  <a:extLst>
                    <a:ext uri="{FF2B5EF4-FFF2-40B4-BE49-F238E27FC236}">
                      <a16:creationId xmlns:a16="http://schemas.microsoft.com/office/drawing/2014/main" id="{76D5CE59-B55F-1B47-93B8-B287158E5075}"/>
                    </a:ext>
                  </a:extLst>
                </p14:cNvPr>
                <p14:cNvContentPartPr/>
                <p14:nvPr/>
              </p14:nvContentPartPr>
              <p14:xfrm>
                <a:off x="9546760" y="2790572"/>
                <a:ext cx="127800" cy="169200"/>
              </p14:xfrm>
            </p:contentPart>
          </mc:Choice>
          <mc:Fallback>
            <p:pic>
              <p:nvPicPr>
                <p:cNvPr id="246" name="Ink 245">
                  <a:extLst>
                    <a:ext uri="{FF2B5EF4-FFF2-40B4-BE49-F238E27FC236}">
                      <a16:creationId xmlns:a16="http://schemas.microsoft.com/office/drawing/2014/main" id="{76D5CE59-B55F-1B47-93B8-B287158E5075}"/>
                    </a:ext>
                  </a:extLst>
                </p:cNvPr>
                <p:cNvPicPr/>
                <p:nvPr/>
              </p:nvPicPr>
              <p:blipFill>
                <a:blip r:embed="rId398"/>
                <a:stretch>
                  <a:fillRect/>
                </a:stretch>
              </p:blipFill>
              <p:spPr>
                <a:xfrm>
                  <a:off x="9537760" y="2781932"/>
                  <a:ext cx="1454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7" name="Ink 246">
                  <a:extLst>
                    <a:ext uri="{FF2B5EF4-FFF2-40B4-BE49-F238E27FC236}">
                      <a16:creationId xmlns:a16="http://schemas.microsoft.com/office/drawing/2014/main" id="{88FE49F1-BD11-4479-AFBD-7F8BB7EDF697}"/>
                    </a:ext>
                  </a:extLst>
                </p14:cNvPr>
                <p14:cNvContentPartPr/>
                <p14:nvPr/>
              </p14:nvContentPartPr>
              <p14:xfrm>
                <a:off x="9713440" y="2742692"/>
                <a:ext cx="100440" cy="251280"/>
              </p14:xfrm>
            </p:contentPart>
          </mc:Choice>
          <mc:Fallback>
            <p:pic>
              <p:nvPicPr>
                <p:cNvPr id="247" name="Ink 246">
                  <a:extLst>
                    <a:ext uri="{FF2B5EF4-FFF2-40B4-BE49-F238E27FC236}">
                      <a16:creationId xmlns:a16="http://schemas.microsoft.com/office/drawing/2014/main" id="{88FE49F1-BD11-4479-AFBD-7F8BB7EDF697}"/>
                    </a:ext>
                  </a:extLst>
                </p:cNvPr>
                <p:cNvPicPr/>
                <p:nvPr/>
              </p:nvPicPr>
              <p:blipFill>
                <a:blip r:embed="rId400"/>
                <a:stretch>
                  <a:fillRect/>
                </a:stretch>
              </p:blipFill>
              <p:spPr>
                <a:xfrm>
                  <a:off x="9704800" y="2734052"/>
                  <a:ext cx="1180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49" name="Ink 248">
                  <a:extLst>
                    <a:ext uri="{FF2B5EF4-FFF2-40B4-BE49-F238E27FC236}">
                      <a16:creationId xmlns:a16="http://schemas.microsoft.com/office/drawing/2014/main" id="{FDD08D19-B585-33E7-56A3-6EBE6C586F8B}"/>
                    </a:ext>
                  </a:extLst>
                </p14:cNvPr>
                <p14:cNvContentPartPr/>
                <p14:nvPr/>
              </p14:nvContentPartPr>
              <p14:xfrm>
                <a:off x="9592480" y="3047612"/>
                <a:ext cx="264600" cy="520200"/>
              </p14:xfrm>
            </p:contentPart>
          </mc:Choice>
          <mc:Fallback>
            <p:pic>
              <p:nvPicPr>
                <p:cNvPr id="249" name="Ink 248">
                  <a:extLst>
                    <a:ext uri="{FF2B5EF4-FFF2-40B4-BE49-F238E27FC236}">
                      <a16:creationId xmlns:a16="http://schemas.microsoft.com/office/drawing/2014/main" id="{FDD08D19-B585-33E7-56A3-6EBE6C586F8B}"/>
                    </a:ext>
                  </a:extLst>
                </p:cNvPr>
                <p:cNvPicPr/>
                <p:nvPr/>
              </p:nvPicPr>
              <p:blipFill>
                <a:blip r:embed="rId402"/>
                <a:stretch>
                  <a:fillRect/>
                </a:stretch>
              </p:blipFill>
              <p:spPr>
                <a:xfrm>
                  <a:off x="9583480" y="3038612"/>
                  <a:ext cx="28224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50" name="Ink 249">
                  <a:extLst>
                    <a:ext uri="{FF2B5EF4-FFF2-40B4-BE49-F238E27FC236}">
                      <a16:creationId xmlns:a16="http://schemas.microsoft.com/office/drawing/2014/main" id="{7C38768F-F11C-6B12-BDEC-42C143705372}"/>
                    </a:ext>
                  </a:extLst>
                </p14:cNvPr>
                <p14:cNvContentPartPr/>
                <p14:nvPr/>
              </p14:nvContentPartPr>
              <p14:xfrm>
                <a:off x="9774640" y="3486452"/>
                <a:ext cx="141840" cy="59760"/>
              </p14:xfrm>
            </p:contentPart>
          </mc:Choice>
          <mc:Fallback>
            <p:pic>
              <p:nvPicPr>
                <p:cNvPr id="250" name="Ink 249">
                  <a:extLst>
                    <a:ext uri="{FF2B5EF4-FFF2-40B4-BE49-F238E27FC236}">
                      <a16:creationId xmlns:a16="http://schemas.microsoft.com/office/drawing/2014/main" id="{7C38768F-F11C-6B12-BDEC-42C143705372}"/>
                    </a:ext>
                  </a:extLst>
                </p:cNvPr>
                <p:cNvPicPr/>
                <p:nvPr/>
              </p:nvPicPr>
              <p:blipFill>
                <a:blip r:embed="rId404"/>
                <a:stretch>
                  <a:fillRect/>
                </a:stretch>
              </p:blipFill>
              <p:spPr>
                <a:xfrm>
                  <a:off x="9765640" y="3477812"/>
                  <a:ext cx="1594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52" name="Ink 251">
                  <a:extLst>
                    <a:ext uri="{FF2B5EF4-FFF2-40B4-BE49-F238E27FC236}">
                      <a16:creationId xmlns:a16="http://schemas.microsoft.com/office/drawing/2014/main" id="{6C2C11CC-72D3-FFAC-D26B-BA98C0EEC135}"/>
                    </a:ext>
                  </a:extLst>
                </p14:cNvPr>
                <p14:cNvContentPartPr/>
                <p14:nvPr/>
              </p14:nvContentPartPr>
              <p14:xfrm>
                <a:off x="4713040" y="1677812"/>
                <a:ext cx="5767200" cy="2251800"/>
              </p14:xfrm>
            </p:contentPart>
          </mc:Choice>
          <mc:Fallback>
            <p:pic>
              <p:nvPicPr>
                <p:cNvPr id="252" name="Ink 251">
                  <a:extLst>
                    <a:ext uri="{FF2B5EF4-FFF2-40B4-BE49-F238E27FC236}">
                      <a16:creationId xmlns:a16="http://schemas.microsoft.com/office/drawing/2014/main" id="{6C2C11CC-72D3-FFAC-D26B-BA98C0EEC135}"/>
                    </a:ext>
                  </a:extLst>
                </p:cNvPr>
                <p:cNvPicPr/>
                <p:nvPr/>
              </p:nvPicPr>
              <p:blipFill>
                <a:blip r:embed="rId406"/>
                <a:stretch>
                  <a:fillRect/>
                </a:stretch>
              </p:blipFill>
              <p:spPr>
                <a:xfrm>
                  <a:off x="4704400" y="1668812"/>
                  <a:ext cx="5784840" cy="2269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7">
            <p14:nvContentPartPr>
              <p14:cNvPr id="254" name="Ink 253">
                <a:extLst>
                  <a:ext uri="{FF2B5EF4-FFF2-40B4-BE49-F238E27FC236}">
                    <a16:creationId xmlns:a16="http://schemas.microsoft.com/office/drawing/2014/main" id="{423877A5-E384-09F8-A968-CB0AB4756F51}"/>
                  </a:ext>
                </a:extLst>
              </p14:cNvPr>
              <p14:cNvContentPartPr/>
              <p14:nvPr/>
            </p14:nvContentPartPr>
            <p14:xfrm>
              <a:off x="6393520" y="4915652"/>
              <a:ext cx="1173240" cy="367200"/>
            </p14:xfrm>
          </p:contentPart>
        </mc:Choice>
        <mc:Fallback>
          <p:pic>
            <p:nvPicPr>
              <p:cNvPr id="254" name="Ink 253">
                <a:extLst>
                  <a:ext uri="{FF2B5EF4-FFF2-40B4-BE49-F238E27FC236}">
                    <a16:creationId xmlns:a16="http://schemas.microsoft.com/office/drawing/2014/main" id="{423877A5-E384-09F8-A968-CB0AB4756F51}"/>
                  </a:ext>
                </a:extLst>
              </p:cNvPr>
              <p:cNvPicPr/>
              <p:nvPr/>
            </p:nvPicPr>
            <p:blipFill>
              <a:blip r:embed="rId408"/>
              <a:stretch>
                <a:fillRect/>
              </a:stretch>
            </p:blipFill>
            <p:spPr>
              <a:xfrm>
                <a:off x="6384880" y="4907012"/>
                <a:ext cx="11908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55" name="Ink 254">
                <a:extLst>
                  <a:ext uri="{FF2B5EF4-FFF2-40B4-BE49-F238E27FC236}">
                    <a16:creationId xmlns:a16="http://schemas.microsoft.com/office/drawing/2014/main" id="{C48EE79E-B759-C01F-4A76-563572A49C78}"/>
                  </a:ext>
                </a:extLst>
              </p14:cNvPr>
              <p14:cNvContentPartPr/>
              <p14:nvPr/>
            </p14:nvContentPartPr>
            <p14:xfrm>
              <a:off x="8505640" y="5031212"/>
              <a:ext cx="999720" cy="428760"/>
            </p14:xfrm>
          </p:contentPart>
        </mc:Choice>
        <mc:Fallback>
          <p:pic>
            <p:nvPicPr>
              <p:cNvPr id="255" name="Ink 254">
                <a:extLst>
                  <a:ext uri="{FF2B5EF4-FFF2-40B4-BE49-F238E27FC236}">
                    <a16:creationId xmlns:a16="http://schemas.microsoft.com/office/drawing/2014/main" id="{C48EE79E-B759-C01F-4A76-563572A49C78}"/>
                  </a:ext>
                </a:extLst>
              </p:cNvPr>
              <p:cNvPicPr/>
              <p:nvPr/>
            </p:nvPicPr>
            <p:blipFill>
              <a:blip r:embed="rId410"/>
              <a:stretch>
                <a:fillRect/>
              </a:stretch>
            </p:blipFill>
            <p:spPr>
              <a:xfrm>
                <a:off x="8497000" y="5022212"/>
                <a:ext cx="1017360" cy="446400"/>
              </a:xfrm>
              <a:prstGeom prst="rect">
                <a:avLst/>
              </a:prstGeom>
            </p:spPr>
          </p:pic>
        </mc:Fallback>
      </mc:AlternateContent>
      <p:grpSp>
        <p:nvGrpSpPr>
          <p:cNvPr id="261" name="Group 260">
            <a:extLst>
              <a:ext uri="{FF2B5EF4-FFF2-40B4-BE49-F238E27FC236}">
                <a16:creationId xmlns:a16="http://schemas.microsoft.com/office/drawing/2014/main" id="{854F92A0-22A2-5D3D-EFF0-558AA70F36E1}"/>
              </a:ext>
            </a:extLst>
          </p:cNvPr>
          <p:cNvGrpSpPr/>
          <p:nvPr/>
        </p:nvGrpSpPr>
        <p:grpSpPr>
          <a:xfrm>
            <a:off x="8361280" y="2324372"/>
            <a:ext cx="210600" cy="285480"/>
            <a:chOff x="8361280" y="2324372"/>
            <a:chExt cx="210600" cy="285480"/>
          </a:xfrm>
        </p:grpSpPr>
        <mc:AlternateContent xmlns:mc="http://schemas.openxmlformats.org/markup-compatibility/2006">
          <mc:Choice xmlns:p14="http://schemas.microsoft.com/office/powerpoint/2010/main" Requires="p14">
            <p:contentPart p14:bwMode="auto" r:id="rId411">
              <p14:nvContentPartPr>
                <p14:cNvPr id="256" name="Ink 255">
                  <a:extLst>
                    <a:ext uri="{FF2B5EF4-FFF2-40B4-BE49-F238E27FC236}">
                      <a16:creationId xmlns:a16="http://schemas.microsoft.com/office/drawing/2014/main" id="{D4EE51C2-E8DF-8645-1F6A-BC4B565E0C3C}"/>
                    </a:ext>
                  </a:extLst>
                </p14:cNvPr>
                <p14:cNvContentPartPr/>
                <p14:nvPr/>
              </p14:nvContentPartPr>
              <p14:xfrm>
                <a:off x="8377840" y="2324372"/>
                <a:ext cx="194040" cy="276840"/>
              </p14:xfrm>
            </p:contentPart>
          </mc:Choice>
          <mc:Fallback>
            <p:pic>
              <p:nvPicPr>
                <p:cNvPr id="256" name="Ink 255">
                  <a:extLst>
                    <a:ext uri="{FF2B5EF4-FFF2-40B4-BE49-F238E27FC236}">
                      <a16:creationId xmlns:a16="http://schemas.microsoft.com/office/drawing/2014/main" id="{D4EE51C2-E8DF-8645-1F6A-BC4B565E0C3C}"/>
                    </a:ext>
                  </a:extLst>
                </p:cNvPr>
                <p:cNvPicPr/>
                <p:nvPr/>
              </p:nvPicPr>
              <p:blipFill>
                <a:blip r:embed="rId412"/>
                <a:stretch>
                  <a:fillRect/>
                </a:stretch>
              </p:blipFill>
              <p:spPr>
                <a:xfrm>
                  <a:off x="8369200" y="2315732"/>
                  <a:ext cx="2116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57" name="Ink 256">
                  <a:extLst>
                    <a:ext uri="{FF2B5EF4-FFF2-40B4-BE49-F238E27FC236}">
                      <a16:creationId xmlns:a16="http://schemas.microsoft.com/office/drawing/2014/main" id="{984B8DDA-2391-F632-784E-2A591AA80EAC}"/>
                    </a:ext>
                  </a:extLst>
                </p14:cNvPr>
                <p14:cNvContentPartPr/>
                <p14:nvPr/>
              </p14:nvContentPartPr>
              <p14:xfrm>
                <a:off x="8361280" y="2519492"/>
                <a:ext cx="105480" cy="90360"/>
              </p14:xfrm>
            </p:contentPart>
          </mc:Choice>
          <mc:Fallback>
            <p:pic>
              <p:nvPicPr>
                <p:cNvPr id="257" name="Ink 256">
                  <a:extLst>
                    <a:ext uri="{FF2B5EF4-FFF2-40B4-BE49-F238E27FC236}">
                      <a16:creationId xmlns:a16="http://schemas.microsoft.com/office/drawing/2014/main" id="{984B8DDA-2391-F632-784E-2A591AA80EAC}"/>
                    </a:ext>
                  </a:extLst>
                </p:cNvPr>
                <p:cNvPicPr/>
                <p:nvPr/>
              </p:nvPicPr>
              <p:blipFill>
                <a:blip r:embed="rId414"/>
                <a:stretch>
                  <a:fillRect/>
                </a:stretch>
              </p:blipFill>
              <p:spPr>
                <a:xfrm>
                  <a:off x="8352280" y="2510492"/>
                  <a:ext cx="123120" cy="108000"/>
                </a:xfrm>
                <a:prstGeom prst="rect">
                  <a:avLst/>
                </a:prstGeom>
              </p:spPr>
            </p:pic>
          </mc:Fallback>
        </mc:AlternateContent>
      </p:grpSp>
      <p:grpSp>
        <p:nvGrpSpPr>
          <p:cNvPr id="269" name="Group 268">
            <a:extLst>
              <a:ext uri="{FF2B5EF4-FFF2-40B4-BE49-F238E27FC236}">
                <a16:creationId xmlns:a16="http://schemas.microsoft.com/office/drawing/2014/main" id="{E8ECE9DC-AAFF-4FED-5F01-4719659A292E}"/>
              </a:ext>
            </a:extLst>
          </p:cNvPr>
          <p:cNvGrpSpPr/>
          <p:nvPr/>
        </p:nvGrpSpPr>
        <p:grpSpPr>
          <a:xfrm>
            <a:off x="8816320" y="1699052"/>
            <a:ext cx="1478520" cy="945720"/>
            <a:chOff x="8816320" y="1699052"/>
            <a:chExt cx="1478520" cy="945720"/>
          </a:xfrm>
        </p:grpSpPr>
        <mc:AlternateContent xmlns:mc="http://schemas.openxmlformats.org/markup-compatibility/2006">
          <mc:Choice xmlns:p14="http://schemas.microsoft.com/office/powerpoint/2010/main" Requires="p14">
            <p:contentPart p14:bwMode="auto" r:id="rId415">
              <p14:nvContentPartPr>
                <p14:cNvPr id="258" name="Ink 257">
                  <a:extLst>
                    <a:ext uri="{FF2B5EF4-FFF2-40B4-BE49-F238E27FC236}">
                      <a16:creationId xmlns:a16="http://schemas.microsoft.com/office/drawing/2014/main" id="{DD3499F2-C16E-6A63-155F-30AF048C1407}"/>
                    </a:ext>
                  </a:extLst>
                </p14:cNvPr>
                <p14:cNvContentPartPr/>
                <p14:nvPr/>
              </p14:nvContentPartPr>
              <p14:xfrm>
                <a:off x="8989480" y="2346332"/>
                <a:ext cx="56520" cy="276480"/>
              </p14:xfrm>
            </p:contentPart>
          </mc:Choice>
          <mc:Fallback>
            <p:pic>
              <p:nvPicPr>
                <p:cNvPr id="258" name="Ink 257">
                  <a:extLst>
                    <a:ext uri="{FF2B5EF4-FFF2-40B4-BE49-F238E27FC236}">
                      <a16:creationId xmlns:a16="http://schemas.microsoft.com/office/drawing/2014/main" id="{DD3499F2-C16E-6A63-155F-30AF048C1407}"/>
                    </a:ext>
                  </a:extLst>
                </p:cNvPr>
                <p:cNvPicPr/>
                <p:nvPr/>
              </p:nvPicPr>
              <p:blipFill>
                <a:blip r:embed="rId416"/>
                <a:stretch>
                  <a:fillRect/>
                </a:stretch>
              </p:blipFill>
              <p:spPr>
                <a:xfrm>
                  <a:off x="8980480" y="2337692"/>
                  <a:ext cx="741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59" name="Ink 258">
                  <a:extLst>
                    <a:ext uri="{FF2B5EF4-FFF2-40B4-BE49-F238E27FC236}">
                      <a16:creationId xmlns:a16="http://schemas.microsoft.com/office/drawing/2014/main" id="{0AF25FD5-B9B9-105C-4327-9A704592C56E}"/>
                    </a:ext>
                  </a:extLst>
                </p14:cNvPr>
                <p14:cNvContentPartPr/>
                <p14:nvPr/>
              </p14:nvContentPartPr>
              <p14:xfrm>
                <a:off x="8966080" y="2598332"/>
                <a:ext cx="82080" cy="46440"/>
              </p14:xfrm>
            </p:contentPart>
          </mc:Choice>
          <mc:Fallback>
            <p:pic>
              <p:nvPicPr>
                <p:cNvPr id="259" name="Ink 258">
                  <a:extLst>
                    <a:ext uri="{FF2B5EF4-FFF2-40B4-BE49-F238E27FC236}">
                      <a16:creationId xmlns:a16="http://schemas.microsoft.com/office/drawing/2014/main" id="{0AF25FD5-B9B9-105C-4327-9A704592C56E}"/>
                    </a:ext>
                  </a:extLst>
                </p:cNvPr>
                <p:cNvPicPr/>
                <p:nvPr/>
              </p:nvPicPr>
              <p:blipFill>
                <a:blip r:embed="rId418"/>
                <a:stretch>
                  <a:fillRect/>
                </a:stretch>
              </p:blipFill>
              <p:spPr>
                <a:xfrm>
                  <a:off x="8957080" y="2589692"/>
                  <a:ext cx="997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62" name="Ink 261">
                  <a:extLst>
                    <a:ext uri="{FF2B5EF4-FFF2-40B4-BE49-F238E27FC236}">
                      <a16:creationId xmlns:a16="http://schemas.microsoft.com/office/drawing/2014/main" id="{E769521F-5E63-800A-C580-A4C5D12E9248}"/>
                    </a:ext>
                  </a:extLst>
                </p14:cNvPr>
                <p14:cNvContentPartPr/>
                <p14:nvPr/>
              </p14:nvContentPartPr>
              <p14:xfrm>
                <a:off x="8865280" y="1784732"/>
                <a:ext cx="35640" cy="304920"/>
              </p14:xfrm>
            </p:contentPart>
          </mc:Choice>
          <mc:Fallback>
            <p:pic>
              <p:nvPicPr>
                <p:cNvPr id="262" name="Ink 261">
                  <a:extLst>
                    <a:ext uri="{FF2B5EF4-FFF2-40B4-BE49-F238E27FC236}">
                      <a16:creationId xmlns:a16="http://schemas.microsoft.com/office/drawing/2014/main" id="{E769521F-5E63-800A-C580-A4C5D12E9248}"/>
                    </a:ext>
                  </a:extLst>
                </p:cNvPr>
                <p:cNvPicPr/>
                <p:nvPr/>
              </p:nvPicPr>
              <p:blipFill>
                <a:blip r:embed="rId420"/>
                <a:stretch>
                  <a:fillRect/>
                </a:stretch>
              </p:blipFill>
              <p:spPr>
                <a:xfrm>
                  <a:off x="8856280" y="1775732"/>
                  <a:ext cx="532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63" name="Ink 262">
                  <a:extLst>
                    <a:ext uri="{FF2B5EF4-FFF2-40B4-BE49-F238E27FC236}">
                      <a16:creationId xmlns:a16="http://schemas.microsoft.com/office/drawing/2014/main" id="{3F9BFB16-B2DE-29EC-A69B-F96F9B2FB8D0}"/>
                    </a:ext>
                  </a:extLst>
                </p14:cNvPr>
                <p14:cNvContentPartPr/>
                <p14:nvPr/>
              </p14:nvContentPartPr>
              <p14:xfrm>
                <a:off x="8816320" y="1699052"/>
                <a:ext cx="261000" cy="463680"/>
              </p14:xfrm>
            </p:contentPart>
          </mc:Choice>
          <mc:Fallback>
            <p:pic>
              <p:nvPicPr>
                <p:cNvPr id="263" name="Ink 262">
                  <a:extLst>
                    <a:ext uri="{FF2B5EF4-FFF2-40B4-BE49-F238E27FC236}">
                      <a16:creationId xmlns:a16="http://schemas.microsoft.com/office/drawing/2014/main" id="{3F9BFB16-B2DE-29EC-A69B-F96F9B2FB8D0}"/>
                    </a:ext>
                  </a:extLst>
                </p:cNvPr>
                <p:cNvPicPr/>
                <p:nvPr/>
              </p:nvPicPr>
              <p:blipFill>
                <a:blip r:embed="rId422"/>
                <a:stretch>
                  <a:fillRect/>
                </a:stretch>
              </p:blipFill>
              <p:spPr>
                <a:xfrm>
                  <a:off x="8807320" y="1690052"/>
                  <a:ext cx="27864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64" name="Ink 263">
                  <a:extLst>
                    <a:ext uri="{FF2B5EF4-FFF2-40B4-BE49-F238E27FC236}">
                      <a16:creationId xmlns:a16="http://schemas.microsoft.com/office/drawing/2014/main" id="{85D7CE81-C1F0-A475-B4F3-77D7279732EE}"/>
                    </a:ext>
                  </a:extLst>
                </p14:cNvPr>
                <p14:cNvContentPartPr/>
                <p14:nvPr/>
              </p14:nvContentPartPr>
              <p14:xfrm>
                <a:off x="9268480" y="2073092"/>
                <a:ext cx="20520" cy="128520"/>
              </p14:xfrm>
            </p:contentPart>
          </mc:Choice>
          <mc:Fallback>
            <p:pic>
              <p:nvPicPr>
                <p:cNvPr id="264" name="Ink 263">
                  <a:extLst>
                    <a:ext uri="{FF2B5EF4-FFF2-40B4-BE49-F238E27FC236}">
                      <a16:creationId xmlns:a16="http://schemas.microsoft.com/office/drawing/2014/main" id="{85D7CE81-C1F0-A475-B4F3-77D7279732EE}"/>
                    </a:ext>
                  </a:extLst>
                </p:cNvPr>
                <p:cNvPicPr/>
                <p:nvPr/>
              </p:nvPicPr>
              <p:blipFill>
                <a:blip r:embed="rId424"/>
                <a:stretch>
                  <a:fillRect/>
                </a:stretch>
              </p:blipFill>
              <p:spPr>
                <a:xfrm>
                  <a:off x="9259840" y="2064092"/>
                  <a:ext cx="381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66" name="Ink 265">
                  <a:extLst>
                    <a:ext uri="{FF2B5EF4-FFF2-40B4-BE49-F238E27FC236}">
                      <a16:creationId xmlns:a16="http://schemas.microsoft.com/office/drawing/2014/main" id="{7338AEAA-A58E-9DC5-3B3C-DAF91CE41A81}"/>
                    </a:ext>
                  </a:extLst>
                </p14:cNvPr>
                <p14:cNvContentPartPr/>
                <p14:nvPr/>
              </p14:nvContentPartPr>
              <p14:xfrm>
                <a:off x="9451000" y="1829732"/>
                <a:ext cx="252360" cy="388440"/>
              </p14:xfrm>
            </p:contentPart>
          </mc:Choice>
          <mc:Fallback>
            <p:pic>
              <p:nvPicPr>
                <p:cNvPr id="266" name="Ink 265">
                  <a:extLst>
                    <a:ext uri="{FF2B5EF4-FFF2-40B4-BE49-F238E27FC236}">
                      <a16:creationId xmlns:a16="http://schemas.microsoft.com/office/drawing/2014/main" id="{7338AEAA-A58E-9DC5-3B3C-DAF91CE41A81}"/>
                    </a:ext>
                  </a:extLst>
                </p:cNvPr>
                <p:cNvPicPr/>
                <p:nvPr/>
              </p:nvPicPr>
              <p:blipFill>
                <a:blip r:embed="rId426"/>
                <a:stretch>
                  <a:fillRect/>
                </a:stretch>
              </p:blipFill>
              <p:spPr>
                <a:xfrm>
                  <a:off x="9442000" y="1820732"/>
                  <a:ext cx="27000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67" name="Ink 266">
                  <a:extLst>
                    <a:ext uri="{FF2B5EF4-FFF2-40B4-BE49-F238E27FC236}">
                      <a16:creationId xmlns:a16="http://schemas.microsoft.com/office/drawing/2014/main" id="{7798B09E-692C-33F8-13FC-81BA03B0ECFA}"/>
                    </a:ext>
                  </a:extLst>
                </p14:cNvPr>
                <p14:cNvContentPartPr/>
                <p14:nvPr/>
              </p14:nvContentPartPr>
              <p14:xfrm>
                <a:off x="9819640" y="2137172"/>
                <a:ext cx="21600" cy="132480"/>
              </p14:xfrm>
            </p:contentPart>
          </mc:Choice>
          <mc:Fallback>
            <p:pic>
              <p:nvPicPr>
                <p:cNvPr id="267" name="Ink 266">
                  <a:extLst>
                    <a:ext uri="{FF2B5EF4-FFF2-40B4-BE49-F238E27FC236}">
                      <a16:creationId xmlns:a16="http://schemas.microsoft.com/office/drawing/2014/main" id="{7798B09E-692C-33F8-13FC-81BA03B0ECFA}"/>
                    </a:ext>
                  </a:extLst>
                </p:cNvPr>
                <p:cNvPicPr/>
                <p:nvPr/>
              </p:nvPicPr>
              <p:blipFill>
                <a:blip r:embed="rId428"/>
                <a:stretch>
                  <a:fillRect/>
                </a:stretch>
              </p:blipFill>
              <p:spPr>
                <a:xfrm>
                  <a:off x="9810640" y="2128532"/>
                  <a:ext cx="392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68" name="Ink 267">
                  <a:extLst>
                    <a:ext uri="{FF2B5EF4-FFF2-40B4-BE49-F238E27FC236}">
                      <a16:creationId xmlns:a16="http://schemas.microsoft.com/office/drawing/2014/main" id="{AED1574D-1170-B71C-C3FE-379C2629C238}"/>
                    </a:ext>
                  </a:extLst>
                </p14:cNvPr>
                <p14:cNvContentPartPr/>
                <p14:nvPr/>
              </p14:nvContentPartPr>
              <p14:xfrm>
                <a:off x="10041400" y="1849172"/>
                <a:ext cx="253440" cy="363600"/>
              </p14:xfrm>
            </p:contentPart>
          </mc:Choice>
          <mc:Fallback>
            <p:pic>
              <p:nvPicPr>
                <p:cNvPr id="268" name="Ink 267">
                  <a:extLst>
                    <a:ext uri="{FF2B5EF4-FFF2-40B4-BE49-F238E27FC236}">
                      <a16:creationId xmlns:a16="http://schemas.microsoft.com/office/drawing/2014/main" id="{AED1574D-1170-B71C-C3FE-379C2629C238}"/>
                    </a:ext>
                  </a:extLst>
                </p:cNvPr>
                <p:cNvPicPr/>
                <p:nvPr/>
              </p:nvPicPr>
              <p:blipFill>
                <a:blip r:embed="rId430"/>
                <a:stretch>
                  <a:fillRect/>
                </a:stretch>
              </p:blipFill>
              <p:spPr>
                <a:xfrm>
                  <a:off x="10032760" y="1840172"/>
                  <a:ext cx="271080" cy="381240"/>
                </a:xfrm>
                <a:prstGeom prst="rect">
                  <a:avLst/>
                </a:prstGeom>
              </p:spPr>
            </p:pic>
          </mc:Fallback>
        </mc:AlternateContent>
      </p:grpSp>
    </p:spTree>
    <p:extLst>
      <p:ext uri="{BB962C8B-B14F-4D97-AF65-F5344CB8AC3E}">
        <p14:creationId xmlns:p14="http://schemas.microsoft.com/office/powerpoint/2010/main" val="373880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5DE5E-2E9E-C6AC-5B9E-6B02138579D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495EBF-D85C-4E1C-5EA8-75A9057CA3D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AEF89FA-B9FD-6B58-7196-7CCE57CD2426}"/>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19</a:t>
            </a:fld>
            <a:endParaRPr lang="en-US" dirty="0"/>
          </a:p>
        </p:txBody>
      </p:sp>
      <p:sp>
        <p:nvSpPr>
          <p:cNvPr id="5" name="Title 4">
            <a:extLst>
              <a:ext uri="{FF2B5EF4-FFF2-40B4-BE49-F238E27FC236}">
                <a16:creationId xmlns:a16="http://schemas.microsoft.com/office/drawing/2014/main" id="{2F667DE3-A218-2D17-7349-EAF214788B84}"/>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586755A2-FB95-6CB7-2749-B83BF21E86C7}"/>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p:spTree>
    <p:extLst>
      <p:ext uri="{BB962C8B-B14F-4D97-AF65-F5344CB8AC3E}">
        <p14:creationId xmlns:p14="http://schemas.microsoft.com/office/powerpoint/2010/main" val="36567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2C402-4FF7-FAE0-1C85-EDF65CEB7A8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F658714-3159-99C6-97CA-E6052E2CCF85}"/>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2D144D1-5613-E942-61BA-F5DBE13C23C5}"/>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20</a:t>
            </a:fld>
            <a:endParaRPr lang="en-US" dirty="0"/>
          </a:p>
        </p:txBody>
      </p:sp>
      <p:sp>
        <p:nvSpPr>
          <p:cNvPr id="5" name="Title 4">
            <a:extLst>
              <a:ext uri="{FF2B5EF4-FFF2-40B4-BE49-F238E27FC236}">
                <a16:creationId xmlns:a16="http://schemas.microsoft.com/office/drawing/2014/main" id="{7C959081-6FA5-932A-1326-8153E6DB7899}"/>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AB2AA3F0-BA2D-4424-E4E3-03D5546D843B}"/>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p:spTree>
    <p:extLst>
      <p:ext uri="{BB962C8B-B14F-4D97-AF65-F5344CB8AC3E}">
        <p14:creationId xmlns:p14="http://schemas.microsoft.com/office/powerpoint/2010/main" val="37987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9C4C0-B2E1-69C9-D77A-42545633B06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6D253C-A115-5B8C-4CA5-67F85C632500}"/>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CDC07D06-9CAE-507F-F87B-5A3CFB0F3548}"/>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21</a:t>
            </a:fld>
            <a:endParaRPr lang="en-US" dirty="0"/>
          </a:p>
        </p:txBody>
      </p:sp>
      <p:sp>
        <p:nvSpPr>
          <p:cNvPr id="5" name="Title 4">
            <a:extLst>
              <a:ext uri="{FF2B5EF4-FFF2-40B4-BE49-F238E27FC236}">
                <a16:creationId xmlns:a16="http://schemas.microsoft.com/office/drawing/2014/main" id="{00ECEA4D-3888-31A6-9D53-2230EDE851BD}"/>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DD1DA167-4A55-6C86-38D1-E9F41111C1B4}"/>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p:spTree>
    <p:extLst>
      <p:ext uri="{BB962C8B-B14F-4D97-AF65-F5344CB8AC3E}">
        <p14:creationId xmlns:p14="http://schemas.microsoft.com/office/powerpoint/2010/main" val="21313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7649A-F69C-210F-974F-A77F532224B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79E9CB-39DF-4D3E-79A9-9E3EED87E17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F5DFD4C-CD54-AB16-4F5A-0233D8B141D6}"/>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22</a:t>
            </a:fld>
            <a:endParaRPr lang="en-US" dirty="0"/>
          </a:p>
        </p:txBody>
      </p:sp>
      <p:sp>
        <p:nvSpPr>
          <p:cNvPr id="5" name="Title 4">
            <a:extLst>
              <a:ext uri="{FF2B5EF4-FFF2-40B4-BE49-F238E27FC236}">
                <a16:creationId xmlns:a16="http://schemas.microsoft.com/office/drawing/2014/main" id="{7EF64FE9-C545-324E-7422-D1691611F07E}"/>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B2D4DB26-8681-A48C-28E9-DCAFDC291C96}"/>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p:spTree>
    <p:extLst>
      <p:ext uri="{BB962C8B-B14F-4D97-AF65-F5344CB8AC3E}">
        <p14:creationId xmlns:p14="http://schemas.microsoft.com/office/powerpoint/2010/main" val="148521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4B66F-F0FB-09F0-9398-85E8CBC6A34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9D8B7-A1B6-596B-B342-213773FD90AA}"/>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4B010D1-4D84-1499-9E04-DAA92DB91494}"/>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23</a:t>
            </a:fld>
            <a:endParaRPr lang="en-US" dirty="0"/>
          </a:p>
        </p:txBody>
      </p:sp>
      <p:sp>
        <p:nvSpPr>
          <p:cNvPr id="5" name="Title 4">
            <a:extLst>
              <a:ext uri="{FF2B5EF4-FFF2-40B4-BE49-F238E27FC236}">
                <a16:creationId xmlns:a16="http://schemas.microsoft.com/office/drawing/2014/main" id="{B1A146E6-EC2F-8763-3415-7D566C68D1E6}"/>
              </a:ext>
            </a:extLst>
          </p:cNvPr>
          <p:cNvSpPr>
            <a:spLocks noGrp="1"/>
          </p:cNvSpPr>
          <p:nvPr>
            <p:ph type="title"/>
          </p:nvPr>
        </p:nvSpPr>
        <p:spPr>
          <a:xfrm>
            <a:off x="101573" y="178647"/>
            <a:ext cx="10969943" cy="711016"/>
          </a:xfrm>
        </p:spPr>
        <p:txBody>
          <a:bodyPr/>
          <a:lstStyle/>
          <a:p>
            <a:r>
              <a:rPr lang="en-IN" sz="3333" dirty="0"/>
              <a:t>Title</a:t>
            </a:r>
          </a:p>
        </p:txBody>
      </p:sp>
      <p:sp>
        <p:nvSpPr>
          <p:cNvPr id="6" name="TextBox 5">
            <a:extLst>
              <a:ext uri="{FF2B5EF4-FFF2-40B4-BE49-F238E27FC236}">
                <a16:creationId xmlns:a16="http://schemas.microsoft.com/office/drawing/2014/main" id="{5F687168-25E6-9BA4-197F-DFEFB42A6CB8}"/>
              </a:ext>
            </a:extLst>
          </p:cNvPr>
          <p:cNvSpPr txBox="1"/>
          <p:nvPr/>
        </p:nvSpPr>
        <p:spPr>
          <a:xfrm>
            <a:off x="203147" y="1194383"/>
            <a:ext cx="11477810" cy="400110"/>
          </a:xfrm>
          <a:prstGeom prst="rect">
            <a:avLst/>
          </a:prstGeom>
          <a:noFill/>
        </p:spPr>
        <p:txBody>
          <a:bodyPr wrap="square" rtlCol="0">
            <a:spAutoFit/>
          </a:bodyPr>
          <a:lstStyle/>
          <a:p>
            <a:r>
              <a:rPr lang="en-IN" sz="2000" dirty="0"/>
              <a:t>Content</a:t>
            </a:r>
          </a:p>
        </p:txBody>
      </p:sp>
    </p:spTree>
    <p:extLst>
      <p:ext uri="{BB962C8B-B14F-4D97-AF65-F5344CB8AC3E}">
        <p14:creationId xmlns:p14="http://schemas.microsoft.com/office/powerpoint/2010/main" val="53355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9</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3257403" y="1320729"/>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3257403" y="307645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3257403" y="48321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3922089" y="1573742"/>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clean-core</a:t>
              </a: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3922089" y="3329461"/>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083774"/>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SAP Business Accelerator HUB</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3922089" y="5085184"/>
            <a:ext cx="4344645" cy="922336"/>
            <a:chOff x="1395616" y="871285"/>
            <a:chExt cx="4206175"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243563"/>
              <a:ext cx="2617371"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Use case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BABE-0AA6-8150-20C6-04FE530EF92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688663-05EA-574D-7D06-B9BA22E9105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0527F5B-EEFE-511B-0D48-3ADAA8735421}"/>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4</a:t>
            </a:fld>
            <a:endParaRPr lang="en-US" dirty="0"/>
          </a:p>
        </p:txBody>
      </p:sp>
      <p:sp>
        <p:nvSpPr>
          <p:cNvPr id="5" name="Title 4">
            <a:extLst>
              <a:ext uri="{FF2B5EF4-FFF2-40B4-BE49-F238E27FC236}">
                <a16:creationId xmlns:a16="http://schemas.microsoft.com/office/drawing/2014/main" id="{3EA034B1-2CE0-E3E4-A6EB-D7B4A1348139}"/>
              </a:ext>
            </a:extLst>
          </p:cNvPr>
          <p:cNvSpPr>
            <a:spLocks noGrp="1"/>
          </p:cNvSpPr>
          <p:nvPr>
            <p:ph type="title"/>
          </p:nvPr>
        </p:nvSpPr>
        <p:spPr>
          <a:xfrm>
            <a:off x="101573" y="178647"/>
            <a:ext cx="10969943" cy="711016"/>
          </a:xfrm>
        </p:spPr>
        <p:txBody>
          <a:bodyPr/>
          <a:lstStyle/>
          <a:p>
            <a:r>
              <a:rPr lang="en-IN" sz="3333" dirty="0"/>
              <a:t>Welcome to the new world</a:t>
            </a:r>
          </a:p>
        </p:txBody>
      </p:sp>
      <p:pic>
        <p:nvPicPr>
          <p:cNvPr id="2" name="Picture 1">
            <a:extLst>
              <a:ext uri="{FF2B5EF4-FFF2-40B4-BE49-F238E27FC236}">
                <a16:creationId xmlns:a16="http://schemas.microsoft.com/office/drawing/2014/main" id="{428570B2-0C2B-9FB1-3655-39F0F2B02D06}"/>
              </a:ext>
            </a:extLst>
          </p:cNvPr>
          <p:cNvPicPr>
            <a:picLocks noChangeAspect="1"/>
          </p:cNvPicPr>
          <p:nvPr/>
        </p:nvPicPr>
        <p:blipFill>
          <a:blip r:embed="rId2"/>
          <a:stretch>
            <a:fillRect/>
          </a:stretch>
        </p:blipFill>
        <p:spPr>
          <a:xfrm>
            <a:off x="101573" y="1777612"/>
            <a:ext cx="11970537" cy="3690790"/>
          </a:xfrm>
          <a:prstGeom prst="rect">
            <a:avLst/>
          </a:prstGeom>
        </p:spPr>
      </p:pic>
    </p:spTree>
    <p:extLst>
      <p:ext uri="{BB962C8B-B14F-4D97-AF65-F5344CB8AC3E}">
        <p14:creationId xmlns:p14="http://schemas.microsoft.com/office/powerpoint/2010/main" val="33397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38C5F-9053-AE6F-F95E-BE7CAD6169C7}"/>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86B15E0-93CA-7B8A-B7E0-12E7E264A343}"/>
              </a:ext>
            </a:extLst>
          </p:cNvPr>
          <p:cNvSpPr/>
          <p:nvPr/>
        </p:nvSpPr>
        <p:spPr>
          <a:xfrm>
            <a:off x="8422132" y="1333902"/>
            <a:ext cx="3240360" cy="43924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6897B2A-3067-C765-50C6-F4925AD4439E}"/>
              </a:ext>
            </a:extLst>
          </p:cNvPr>
          <p:cNvSpPr/>
          <p:nvPr/>
        </p:nvSpPr>
        <p:spPr>
          <a:xfrm>
            <a:off x="4765725" y="1340768"/>
            <a:ext cx="3240360" cy="43924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4116373E-9EB6-D0D3-C007-6832C717176B}"/>
              </a:ext>
            </a:extLst>
          </p:cNvPr>
          <p:cNvSpPr/>
          <p:nvPr/>
        </p:nvSpPr>
        <p:spPr>
          <a:xfrm>
            <a:off x="1125860" y="1340768"/>
            <a:ext cx="3240360" cy="43924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8F917924-C113-6A1B-CE98-70115B6A6ECE}"/>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06E3146-BEAA-4402-B035-310F2A6635D6}"/>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5</a:t>
            </a:fld>
            <a:endParaRPr lang="en-US" dirty="0"/>
          </a:p>
        </p:txBody>
      </p:sp>
      <p:sp>
        <p:nvSpPr>
          <p:cNvPr id="5" name="Title 4">
            <a:extLst>
              <a:ext uri="{FF2B5EF4-FFF2-40B4-BE49-F238E27FC236}">
                <a16:creationId xmlns:a16="http://schemas.microsoft.com/office/drawing/2014/main" id="{0E1F4AE1-8C4B-D24F-9FA8-872C5D4F2740}"/>
              </a:ext>
            </a:extLst>
          </p:cNvPr>
          <p:cNvSpPr>
            <a:spLocks noGrp="1"/>
          </p:cNvSpPr>
          <p:nvPr>
            <p:ph type="title"/>
          </p:nvPr>
        </p:nvSpPr>
        <p:spPr>
          <a:xfrm>
            <a:off x="101573" y="178647"/>
            <a:ext cx="10969943" cy="711016"/>
          </a:xfrm>
        </p:spPr>
        <p:txBody>
          <a:bodyPr/>
          <a:lstStyle/>
          <a:p>
            <a:r>
              <a:rPr lang="en-IN" sz="3333" dirty="0"/>
              <a:t>Looming Threats</a:t>
            </a:r>
          </a:p>
        </p:txBody>
      </p:sp>
      <p:pic>
        <p:nvPicPr>
          <p:cNvPr id="6" name="Picture 5">
            <a:extLst>
              <a:ext uri="{FF2B5EF4-FFF2-40B4-BE49-F238E27FC236}">
                <a16:creationId xmlns:a16="http://schemas.microsoft.com/office/drawing/2014/main" id="{C5BE58F5-695F-B83A-C07A-659002044ACE}"/>
              </a:ext>
            </a:extLst>
          </p:cNvPr>
          <p:cNvPicPr>
            <a:picLocks noChangeAspect="1"/>
          </p:cNvPicPr>
          <p:nvPr/>
        </p:nvPicPr>
        <p:blipFill>
          <a:blip r:embed="rId2"/>
          <a:stretch>
            <a:fillRect/>
          </a:stretch>
        </p:blipFill>
        <p:spPr>
          <a:xfrm>
            <a:off x="1269876" y="1556792"/>
            <a:ext cx="2959252" cy="2794144"/>
          </a:xfrm>
          <a:prstGeom prst="rect">
            <a:avLst/>
          </a:prstGeom>
        </p:spPr>
      </p:pic>
      <p:pic>
        <p:nvPicPr>
          <p:cNvPr id="8" name="Picture 7">
            <a:extLst>
              <a:ext uri="{FF2B5EF4-FFF2-40B4-BE49-F238E27FC236}">
                <a16:creationId xmlns:a16="http://schemas.microsoft.com/office/drawing/2014/main" id="{7629A8A3-B4E3-1360-6795-5BDCD8A170B6}"/>
              </a:ext>
            </a:extLst>
          </p:cNvPr>
          <p:cNvPicPr>
            <a:picLocks noChangeAspect="1"/>
          </p:cNvPicPr>
          <p:nvPr/>
        </p:nvPicPr>
        <p:blipFill>
          <a:blip r:embed="rId3"/>
          <a:stretch>
            <a:fillRect/>
          </a:stretch>
        </p:blipFill>
        <p:spPr>
          <a:xfrm>
            <a:off x="4899929" y="1556792"/>
            <a:ext cx="2971953" cy="2806844"/>
          </a:xfrm>
          <a:prstGeom prst="rect">
            <a:avLst/>
          </a:prstGeom>
        </p:spPr>
      </p:pic>
      <p:pic>
        <p:nvPicPr>
          <p:cNvPr id="10" name="Picture 9">
            <a:extLst>
              <a:ext uri="{FF2B5EF4-FFF2-40B4-BE49-F238E27FC236}">
                <a16:creationId xmlns:a16="http://schemas.microsoft.com/office/drawing/2014/main" id="{DE700108-8C70-558C-9876-AA22CFEAA7C8}"/>
              </a:ext>
            </a:extLst>
          </p:cNvPr>
          <p:cNvPicPr>
            <a:picLocks noChangeAspect="1"/>
          </p:cNvPicPr>
          <p:nvPr/>
        </p:nvPicPr>
        <p:blipFill>
          <a:blip r:embed="rId4"/>
          <a:stretch>
            <a:fillRect/>
          </a:stretch>
        </p:blipFill>
        <p:spPr>
          <a:xfrm>
            <a:off x="8542684" y="1544092"/>
            <a:ext cx="2971953" cy="2794144"/>
          </a:xfrm>
          <a:prstGeom prst="rect">
            <a:avLst/>
          </a:prstGeom>
        </p:spPr>
      </p:pic>
      <p:sp>
        <p:nvSpPr>
          <p:cNvPr id="14" name="TextBox 13">
            <a:extLst>
              <a:ext uri="{FF2B5EF4-FFF2-40B4-BE49-F238E27FC236}">
                <a16:creationId xmlns:a16="http://schemas.microsoft.com/office/drawing/2014/main" id="{12A2D827-0E57-35C6-CD56-DC708EB80327}"/>
              </a:ext>
            </a:extLst>
          </p:cNvPr>
          <p:cNvSpPr txBox="1"/>
          <p:nvPr/>
        </p:nvSpPr>
        <p:spPr>
          <a:xfrm>
            <a:off x="1413892" y="4653136"/>
            <a:ext cx="2592288" cy="954107"/>
          </a:xfrm>
          <a:prstGeom prst="rect">
            <a:avLst/>
          </a:prstGeom>
          <a:noFill/>
        </p:spPr>
        <p:txBody>
          <a:bodyPr wrap="square" rtlCol="0">
            <a:spAutoFit/>
          </a:bodyPr>
          <a:lstStyle/>
          <a:p>
            <a:pPr algn="ctr"/>
            <a:r>
              <a:rPr lang="en-IN" sz="2800" dirty="0">
                <a:latin typeface="ADLaM Display" panose="02010000000000000000" pitchFamily="2" charset="0"/>
                <a:ea typeface="ADLaM Display" panose="02010000000000000000" pitchFamily="2" charset="0"/>
                <a:cs typeface="ADLaM Display" panose="02010000000000000000" pitchFamily="2" charset="0"/>
              </a:rPr>
              <a:t>Geopolitical</a:t>
            </a:r>
          </a:p>
          <a:p>
            <a:pPr algn="ctr"/>
            <a:r>
              <a:rPr lang="en-IN" sz="2800" dirty="0">
                <a:latin typeface="ADLaM Display" panose="02010000000000000000" pitchFamily="2" charset="0"/>
                <a:ea typeface="ADLaM Display" panose="02010000000000000000" pitchFamily="2" charset="0"/>
                <a:cs typeface="ADLaM Display" panose="02010000000000000000" pitchFamily="2" charset="0"/>
              </a:rPr>
              <a:t>Instability </a:t>
            </a:r>
          </a:p>
        </p:txBody>
      </p:sp>
      <p:sp>
        <p:nvSpPr>
          <p:cNvPr id="15" name="TextBox 14">
            <a:extLst>
              <a:ext uri="{FF2B5EF4-FFF2-40B4-BE49-F238E27FC236}">
                <a16:creationId xmlns:a16="http://schemas.microsoft.com/office/drawing/2014/main" id="{A11D0D34-A56E-3842-71EE-29084BB56C47}"/>
              </a:ext>
            </a:extLst>
          </p:cNvPr>
          <p:cNvSpPr txBox="1"/>
          <p:nvPr/>
        </p:nvSpPr>
        <p:spPr>
          <a:xfrm>
            <a:off x="5014292" y="4649849"/>
            <a:ext cx="2592288" cy="954107"/>
          </a:xfrm>
          <a:prstGeom prst="rect">
            <a:avLst/>
          </a:prstGeom>
          <a:noFill/>
        </p:spPr>
        <p:txBody>
          <a:bodyPr wrap="square" rtlCol="0">
            <a:spAutoFit/>
          </a:bodyPr>
          <a:lstStyle/>
          <a:p>
            <a:pPr algn="ctr"/>
            <a:r>
              <a:rPr lang="en-IN" sz="2800" dirty="0">
                <a:latin typeface="ADLaM Display" panose="02010000000000000000" pitchFamily="2" charset="0"/>
                <a:ea typeface="ADLaM Display" panose="02010000000000000000" pitchFamily="2" charset="0"/>
                <a:cs typeface="ADLaM Display" panose="02010000000000000000" pitchFamily="2" charset="0"/>
              </a:rPr>
              <a:t>Economic Uncertainties</a:t>
            </a:r>
          </a:p>
        </p:txBody>
      </p:sp>
      <p:sp>
        <p:nvSpPr>
          <p:cNvPr id="16" name="TextBox 15">
            <a:extLst>
              <a:ext uri="{FF2B5EF4-FFF2-40B4-BE49-F238E27FC236}">
                <a16:creationId xmlns:a16="http://schemas.microsoft.com/office/drawing/2014/main" id="{2B1E4614-4B0F-9F65-81C5-2738FE2F3A86}"/>
              </a:ext>
            </a:extLst>
          </p:cNvPr>
          <p:cNvSpPr txBox="1"/>
          <p:nvPr/>
        </p:nvSpPr>
        <p:spPr>
          <a:xfrm>
            <a:off x="8732516" y="4569991"/>
            <a:ext cx="2592288" cy="954107"/>
          </a:xfrm>
          <a:prstGeom prst="rect">
            <a:avLst/>
          </a:prstGeom>
          <a:noFill/>
        </p:spPr>
        <p:txBody>
          <a:bodyPr wrap="square" rtlCol="0">
            <a:spAutoFit/>
          </a:bodyPr>
          <a:lstStyle/>
          <a:p>
            <a:pPr algn="ctr"/>
            <a:r>
              <a:rPr lang="en-IN" sz="2800" dirty="0">
                <a:latin typeface="ADLaM Display" panose="02010000000000000000" pitchFamily="2" charset="0"/>
                <a:ea typeface="ADLaM Display" panose="02010000000000000000" pitchFamily="2" charset="0"/>
                <a:cs typeface="ADLaM Display" panose="02010000000000000000" pitchFamily="2" charset="0"/>
              </a:rPr>
              <a:t>Disruptive Technologies</a:t>
            </a:r>
          </a:p>
        </p:txBody>
      </p:sp>
    </p:spTree>
    <p:extLst>
      <p:ext uri="{BB962C8B-B14F-4D97-AF65-F5344CB8AC3E}">
        <p14:creationId xmlns:p14="http://schemas.microsoft.com/office/powerpoint/2010/main" val="7299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96F17-313F-2D13-FE2C-D4C2F9F0A95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0A70B7-32DD-64EB-4E0A-8C454F3C283F}"/>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9CBB9239-13C2-BA56-B028-A7C37A8AF7DA}"/>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6</a:t>
            </a:fld>
            <a:endParaRPr lang="en-US" dirty="0"/>
          </a:p>
        </p:txBody>
      </p:sp>
      <p:sp>
        <p:nvSpPr>
          <p:cNvPr id="5" name="Title 4">
            <a:extLst>
              <a:ext uri="{FF2B5EF4-FFF2-40B4-BE49-F238E27FC236}">
                <a16:creationId xmlns:a16="http://schemas.microsoft.com/office/drawing/2014/main" id="{973F2214-7475-AFE1-98E6-5C2619AAA3E1}"/>
              </a:ext>
            </a:extLst>
          </p:cNvPr>
          <p:cNvSpPr>
            <a:spLocks noGrp="1"/>
          </p:cNvSpPr>
          <p:nvPr>
            <p:ph type="title"/>
          </p:nvPr>
        </p:nvSpPr>
        <p:spPr>
          <a:xfrm>
            <a:off x="101573" y="178647"/>
            <a:ext cx="10969943" cy="711016"/>
          </a:xfrm>
        </p:spPr>
        <p:txBody>
          <a:bodyPr/>
          <a:lstStyle/>
          <a:p>
            <a:r>
              <a:rPr lang="en-IN" sz="3333" dirty="0"/>
              <a:t>Everything is code</a:t>
            </a:r>
          </a:p>
        </p:txBody>
      </p:sp>
      <p:pic>
        <p:nvPicPr>
          <p:cNvPr id="2" name="Picture 1">
            <a:extLst>
              <a:ext uri="{FF2B5EF4-FFF2-40B4-BE49-F238E27FC236}">
                <a16:creationId xmlns:a16="http://schemas.microsoft.com/office/drawing/2014/main" id="{0651ADC9-69E7-71C5-A244-ECEA6BAEEF83}"/>
              </a:ext>
            </a:extLst>
          </p:cNvPr>
          <p:cNvPicPr>
            <a:picLocks noChangeAspect="1"/>
          </p:cNvPicPr>
          <p:nvPr/>
        </p:nvPicPr>
        <p:blipFill>
          <a:blip r:embed="rId2"/>
          <a:stretch>
            <a:fillRect/>
          </a:stretch>
        </p:blipFill>
        <p:spPr>
          <a:xfrm>
            <a:off x="-131" y="1772816"/>
            <a:ext cx="12186138" cy="4356545"/>
          </a:xfrm>
          <a:prstGeom prst="rect">
            <a:avLst/>
          </a:prstGeom>
          <a:noFill/>
        </p:spPr>
      </p:pic>
    </p:spTree>
    <p:extLst>
      <p:ext uri="{BB962C8B-B14F-4D97-AF65-F5344CB8AC3E}">
        <p14:creationId xmlns:p14="http://schemas.microsoft.com/office/powerpoint/2010/main" val="40969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028F3-D58C-2FDC-98EF-3B2AF23A6A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9DD97D-86CC-D4AF-196E-57BD1BE9469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82D65795-2D02-CEB1-BB93-27A64000089A}"/>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7</a:t>
            </a:fld>
            <a:endParaRPr lang="en-US" dirty="0"/>
          </a:p>
        </p:txBody>
      </p:sp>
      <p:sp>
        <p:nvSpPr>
          <p:cNvPr id="5" name="Title 4">
            <a:extLst>
              <a:ext uri="{FF2B5EF4-FFF2-40B4-BE49-F238E27FC236}">
                <a16:creationId xmlns:a16="http://schemas.microsoft.com/office/drawing/2014/main" id="{342C458B-6C5B-9E8C-8D9B-19D337C0AC69}"/>
              </a:ext>
            </a:extLst>
          </p:cNvPr>
          <p:cNvSpPr>
            <a:spLocks noGrp="1"/>
          </p:cNvSpPr>
          <p:nvPr>
            <p:ph type="title"/>
          </p:nvPr>
        </p:nvSpPr>
        <p:spPr>
          <a:xfrm>
            <a:off x="101573" y="178647"/>
            <a:ext cx="10969943" cy="711016"/>
          </a:xfrm>
        </p:spPr>
        <p:txBody>
          <a:bodyPr/>
          <a:lstStyle/>
          <a:p>
            <a:r>
              <a:rPr lang="en-IN" sz="3333" dirty="0"/>
              <a:t>How to be fast</a:t>
            </a:r>
          </a:p>
        </p:txBody>
      </p:sp>
      <p:pic>
        <p:nvPicPr>
          <p:cNvPr id="2" name="Picture 1">
            <a:extLst>
              <a:ext uri="{FF2B5EF4-FFF2-40B4-BE49-F238E27FC236}">
                <a16:creationId xmlns:a16="http://schemas.microsoft.com/office/drawing/2014/main" id="{0D672D90-084F-5FF4-3D5E-FA7272A9CEB9}"/>
              </a:ext>
            </a:extLst>
          </p:cNvPr>
          <p:cNvPicPr>
            <a:picLocks noChangeAspect="1"/>
          </p:cNvPicPr>
          <p:nvPr/>
        </p:nvPicPr>
        <p:blipFill>
          <a:blip r:embed="rId2"/>
          <a:srcRect t="2172"/>
          <a:stretch/>
        </p:blipFill>
        <p:spPr>
          <a:xfrm>
            <a:off x="170696" y="1988840"/>
            <a:ext cx="11847431" cy="3816424"/>
          </a:xfrm>
          <a:prstGeom prst="rect">
            <a:avLst/>
          </a:prstGeom>
        </p:spPr>
      </p:pic>
    </p:spTree>
    <p:extLst>
      <p:ext uri="{BB962C8B-B14F-4D97-AF65-F5344CB8AC3E}">
        <p14:creationId xmlns:p14="http://schemas.microsoft.com/office/powerpoint/2010/main" val="331264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7EB1-B732-DC5A-C936-51E1BC5C9CE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59E693-B195-B641-0168-F93E8761A9D8}"/>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3F8C66A-D919-7463-4150-CB34A9FEF3A4}"/>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8</a:t>
            </a:fld>
            <a:endParaRPr lang="en-US" dirty="0"/>
          </a:p>
        </p:txBody>
      </p:sp>
      <p:sp>
        <p:nvSpPr>
          <p:cNvPr id="5" name="Title 4">
            <a:extLst>
              <a:ext uri="{FF2B5EF4-FFF2-40B4-BE49-F238E27FC236}">
                <a16:creationId xmlns:a16="http://schemas.microsoft.com/office/drawing/2014/main" id="{90D15BC4-0B83-F78E-B355-855BD3E47386}"/>
              </a:ext>
            </a:extLst>
          </p:cNvPr>
          <p:cNvSpPr>
            <a:spLocks noGrp="1"/>
          </p:cNvSpPr>
          <p:nvPr>
            <p:ph type="title"/>
          </p:nvPr>
        </p:nvSpPr>
        <p:spPr>
          <a:xfrm>
            <a:off x="101573" y="178647"/>
            <a:ext cx="10969943" cy="711016"/>
          </a:xfrm>
        </p:spPr>
        <p:txBody>
          <a:bodyPr/>
          <a:lstStyle/>
          <a:p>
            <a:r>
              <a:rPr lang="en-IN" sz="3333" dirty="0"/>
              <a:t>The Clean Core</a:t>
            </a:r>
          </a:p>
        </p:txBody>
      </p:sp>
      <p:sp>
        <p:nvSpPr>
          <p:cNvPr id="2" name="TextBox 1">
            <a:extLst>
              <a:ext uri="{FF2B5EF4-FFF2-40B4-BE49-F238E27FC236}">
                <a16:creationId xmlns:a16="http://schemas.microsoft.com/office/drawing/2014/main" id="{BDDFBD62-18F7-B468-92E5-D45191750654}"/>
              </a:ext>
            </a:extLst>
          </p:cNvPr>
          <p:cNvSpPr txBox="1"/>
          <p:nvPr/>
        </p:nvSpPr>
        <p:spPr>
          <a:xfrm>
            <a:off x="0" y="1484784"/>
            <a:ext cx="11486844" cy="2277524"/>
          </a:xfrm>
          <a:prstGeom prst="rect">
            <a:avLst/>
          </a:prstGeom>
          <a:noFill/>
        </p:spPr>
        <p:txBody>
          <a:bodyPr wrap="square" lIns="121899" tIns="60949" rIns="121899" bIns="60949" rtlCol="0">
            <a:spAutoFit/>
          </a:bodyPr>
          <a:lstStyle/>
          <a:p>
            <a:r>
              <a:rPr lang="en-IN" sz="2000" dirty="0"/>
              <a:t>Clean means up-to-date, documented, unmodified, consistent, efficient and upgrade ready. </a:t>
            </a:r>
          </a:p>
          <a:p>
            <a:r>
              <a:rPr lang="en-IN" sz="2000" dirty="0"/>
              <a:t>S/4HANA Cloud Private Edition =&gt; S/4HANA On-premise – GUI Access, Full Control on system, upgrade when customer want, postpone upgrades, SPRO Access, Full access to system code like ECC – 85-90%</a:t>
            </a:r>
          </a:p>
          <a:p>
            <a:r>
              <a:rPr lang="en-IN" sz="2000" dirty="0"/>
              <a:t>S/4HANA Cloud Public Edition =&gt; Shared environment, Infra is owned by SAP, not have full control and code, No SAPGUI access, only through browser, Force upgrade (always up to date) -10~15%</a:t>
            </a:r>
          </a:p>
          <a:p>
            <a:r>
              <a:rPr lang="en-IN" sz="2000" dirty="0"/>
              <a:t>Capabilities of clean core depend on Software stack.</a:t>
            </a:r>
          </a:p>
          <a:p>
            <a:r>
              <a:rPr lang="en-IN" sz="2000" dirty="0"/>
              <a:t>Bundle for Rise/Grow with SAP – ERP (Core S/4HANA), BTP (BTPEA), SAC, DS…</a:t>
            </a:r>
          </a:p>
        </p:txBody>
      </p:sp>
    </p:spTree>
    <p:extLst>
      <p:ext uri="{BB962C8B-B14F-4D97-AF65-F5344CB8AC3E}">
        <p14:creationId xmlns:p14="http://schemas.microsoft.com/office/powerpoint/2010/main" val="178326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6E7B5-87F9-7850-9594-5CE52FAB8A9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674249-864A-7999-2755-39ACE917CDD2}"/>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8E2E1BC-9E59-F37C-3CE6-20402AC4F0DF}"/>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9</a:t>
            </a:fld>
            <a:endParaRPr lang="en-US" dirty="0"/>
          </a:p>
        </p:txBody>
      </p:sp>
      <p:sp>
        <p:nvSpPr>
          <p:cNvPr id="5" name="Title 4">
            <a:extLst>
              <a:ext uri="{FF2B5EF4-FFF2-40B4-BE49-F238E27FC236}">
                <a16:creationId xmlns:a16="http://schemas.microsoft.com/office/drawing/2014/main" id="{B1AB0207-61FB-EE5C-2F6A-BBAEBCD994FF}"/>
              </a:ext>
            </a:extLst>
          </p:cNvPr>
          <p:cNvSpPr>
            <a:spLocks noGrp="1"/>
          </p:cNvSpPr>
          <p:nvPr>
            <p:ph type="title"/>
          </p:nvPr>
        </p:nvSpPr>
        <p:spPr>
          <a:xfrm>
            <a:off x="101573" y="178647"/>
            <a:ext cx="10969943" cy="711016"/>
          </a:xfrm>
        </p:spPr>
        <p:txBody>
          <a:bodyPr/>
          <a:lstStyle/>
          <a:p>
            <a:r>
              <a:rPr lang="en-IN" sz="3333" dirty="0"/>
              <a:t>Benefits of Clean Core</a:t>
            </a:r>
          </a:p>
        </p:txBody>
      </p:sp>
      <p:sp>
        <p:nvSpPr>
          <p:cNvPr id="2" name="TextBox 1">
            <a:extLst>
              <a:ext uri="{FF2B5EF4-FFF2-40B4-BE49-F238E27FC236}">
                <a16:creationId xmlns:a16="http://schemas.microsoft.com/office/drawing/2014/main" id="{EA0BD020-D27F-6AA9-013D-E783BB0AD14B}"/>
              </a:ext>
            </a:extLst>
          </p:cNvPr>
          <p:cNvSpPr txBox="1"/>
          <p:nvPr/>
        </p:nvSpPr>
        <p:spPr>
          <a:xfrm>
            <a:off x="81015" y="1484784"/>
            <a:ext cx="11486844" cy="2893077"/>
          </a:xfrm>
          <a:prstGeom prst="rect">
            <a:avLst/>
          </a:prstGeom>
          <a:noFill/>
        </p:spPr>
        <p:txBody>
          <a:bodyPr wrap="square" lIns="121899" tIns="60949" rIns="121899" bIns="60949" rtlCol="0">
            <a:spAutoFit/>
          </a:bodyPr>
          <a:lstStyle/>
          <a:p>
            <a:r>
              <a:rPr lang="en-IN" sz="1800" dirty="0"/>
              <a:t>Access to Innovation – all the latest S/4HANA features can be accessed faster because since you don’t have dependency on custom code, you can upgrade in short time, agile to decide. SAP partners can offer upgrade at fix price.</a:t>
            </a:r>
          </a:p>
          <a:p>
            <a:r>
              <a:rPr lang="en-IN" sz="1800" dirty="0"/>
              <a:t>Upgrade Simplicity – You can apply upgrades stress free.</a:t>
            </a:r>
          </a:p>
          <a:p>
            <a:r>
              <a:rPr lang="en-IN" sz="1800" dirty="0"/>
              <a:t>Lower TCO – Since we follow clean core, we actually use upgrade safe APIs to develop our custom apps. This remains stable release-on-release.</a:t>
            </a:r>
          </a:p>
          <a:p>
            <a:r>
              <a:rPr lang="en-IN" sz="1800" dirty="0"/>
              <a:t>Enhanced security – secure your data and applications which are exposed in cloud.</a:t>
            </a:r>
          </a:p>
          <a:p>
            <a:r>
              <a:rPr lang="en-IN" sz="1800" dirty="0"/>
              <a:t>Improved performance – core is clean, it doesn’t have to interact with lots of custom code, store custom code hence increase the speed.</a:t>
            </a:r>
          </a:p>
          <a:p>
            <a:r>
              <a:rPr lang="en-IN" sz="1800" dirty="0"/>
              <a:t>Data Simplification – which data is privates, which data is public.</a:t>
            </a:r>
          </a:p>
          <a:p>
            <a:endParaRPr lang="en-IN" sz="1800" dirty="0"/>
          </a:p>
        </p:txBody>
      </p:sp>
    </p:spTree>
    <p:extLst>
      <p:ext uri="{BB962C8B-B14F-4D97-AF65-F5344CB8AC3E}">
        <p14:creationId xmlns:p14="http://schemas.microsoft.com/office/powerpoint/2010/main" val="293593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7596</TotalTime>
  <Words>1142</Words>
  <Application>Microsoft Office PowerPoint</Application>
  <PresentationFormat>Custom</PresentationFormat>
  <Paragraphs>140</Paragraphs>
  <Slides>26</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72 Brand Variable</vt:lpstr>
      <vt:lpstr>ADLaM Display</vt:lpstr>
      <vt:lpstr>Amasis MT Pro Black</vt:lpstr>
      <vt:lpstr>Arial</vt:lpstr>
      <vt:lpstr>Arial Black</vt:lpstr>
      <vt:lpstr>Calibri</vt:lpstr>
      <vt:lpstr>Cooper Black</vt:lpstr>
      <vt:lpstr>Segoe UI</vt:lpstr>
      <vt:lpstr>Segoe UI Light</vt:lpstr>
      <vt:lpstr>Office Theme</vt:lpstr>
      <vt:lpstr>1_Office Theme</vt:lpstr>
      <vt:lpstr>SAP BTP  Build Apps Training</vt:lpstr>
      <vt:lpstr>PowerPoint Presentation</vt:lpstr>
      <vt:lpstr>Agenda – Day 11</vt:lpstr>
      <vt:lpstr>Welcome to the new world</vt:lpstr>
      <vt:lpstr>Looming Threats</vt:lpstr>
      <vt:lpstr>Everything is code</vt:lpstr>
      <vt:lpstr>How to be fast</vt:lpstr>
      <vt:lpstr>The Clean Core</vt:lpstr>
      <vt:lpstr>Benefits of Clean Core</vt:lpstr>
      <vt:lpstr>Elements of Clean Core</vt:lpstr>
      <vt:lpstr>High level guidence</vt:lpstr>
      <vt:lpstr>SAP Extensibility Model</vt:lpstr>
      <vt:lpstr>SAP Business Accelerator HUB</vt:lpstr>
      <vt:lpstr>The Use case</vt:lpstr>
      <vt:lpstr>Solution Flow</vt:lpstr>
      <vt:lpstr>Functional Spec</vt:lpstr>
      <vt:lpstr>SAP Business Partner API</vt:lpstr>
      <vt:lpstr>Title</vt:lpstr>
      <vt:lpstr>Title</vt:lpstr>
      <vt:lpstr>Title</vt:lpstr>
      <vt:lpstr>Title</vt:lpstr>
      <vt:lpstr>Title</vt:lpstr>
      <vt:lpstr>Title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268</cp:revision>
  <dcterms:created xsi:type="dcterms:W3CDTF">2013-09-12T13:05:01Z</dcterms:created>
  <dcterms:modified xsi:type="dcterms:W3CDTF">2025-05-15T10:43:08Z</dcterms:modified>
</cp:coreProperties>
</file>